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1.xml" ContentType="application/vnd.openxmlformats-officedocument.presentationml.slide+xml"/>
</Types>
</file>

<file path=_rels/.rels><?xml version="1.0" encoding="UTF-8" standalone="yes"?>
<Relationships xmlns="http://schemas.openxmlformats.org/package/2006/relationships">
    <Relationship Id="rId1" Type="http://schemas.openxmlformats.org/officeDocument/2006/relationships/officeDocument" Target="ppt/presentation.xml"/>
    <Relationship Id="rId2" Type="http://schemas.openxmlformats.org/officeDocument/2006/relationships/extended-properties" Target="docProps/app.xml"/>
    <Relationship Id="rId3" Type="http://schemas.openxmlformats.org/package/2006/relationships/metadata/core-properties" Target="docProps/core.xml"/>
    <Relationship Id="rId4" Type="http://schemas.openxmlformats.org/officeDocument/2006/relationships/custom-properties" Target="docProps/custom.xml"/>
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6"/>
  </p:sldIdLst>
  <p:sldSz cx="7560564" cy="10692384"/>
  <p:notesSz cx="7560564" cy="10692384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</file>

<file path=ppt/slideLayouts/_rels/slideLayout1.xml.rels><?xml version="1.0" encoding="UTF-8"?>
<Relationships xmlns="http://schemas.openxmlformats.org/package/2006/relationships">
   <Relationship Id="rId1" Type="http://schemas.openxmlformats.org/officeDocument/2006/relationships/slideMaster" Target="../slideMasters/slideMaster1.xml" />
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Id="rId2" Type="http://schemas.openxmlformats.org/officeDocument/2006/relationships/theme" Target="../theme/theme1.xml"/>
    <Relationship Id="rId1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7" Type="http://schemas.openxmlformats.org/officeDocument/2006/relationships/image" Target="../media/image17.png" /><Relationship Id="rId18" Type="http://schemas.openxmlformats.org/officeDocument/2006/relationships/image" Target="../media/image18.png" /><Relationship Id="rId19" Type="http://schemas.openxmlformats.org/officeDocument/2006/relationships/image" Target="../media/image19.png" /><Relationship Id="rId20" Type="http://schemas.openxmlformats.org/officeDocument/2006/relationships/image" Target="../media/image20.png" /><Relationship Id="rId21" Type="http://schemas.openxmlformats.org/officeDocument/2006/relationships/image" Target="../media/image21.png" /><Relationship Id="rId22" Type="http://schemas.openxmlformats.org/officeDocument/2006/relationships/image" Target="../media/image22.png" /><Relationship Id="rId23" Type="http://schemas.openxmlformats.org/officeDocument/2006/relationships/image" Target="../media/image23.png" /><Relationship Id="rId24" Type="http://schemas.openxmlformats.org/officeDocument/2006/relationships/image" Target="../media/image24.png" /><Relationship Id="rId25" Type="http://schemas.openxmlformats.org/officeDocument/2006/relationships/image" Target="../media/image25.png" /><Relationship Id="rId26" Type="http://schemas.openxmlformats.org/officeDocument/2006/relationships/image" Target="../media/image26.png" /><Relationship Id="rId27" Type="http://schemas.openxmlformats.org/officeDocument/2006/relationships/image" Target="../media/image27.png" /><Relationship Id="rId28" Type="http://schemas.openxmlformats.org/officeDocument/2006/relationships/image" Target="../media/image28.png" /><Relationship Id="rId29" Type="http://schemas.openxmlformats.org/officeDocument/2006/relationships/image" Target="../media/image29.png" /><Relationship Id="rId30" Type="http://schemas.openxmlformats.org/officeDocument/2006/relationships/image" Target="../media/image30.png" /><Relationship Id="rId31" Type="http://schemas.openxmlformats.org/officeDocument/2006/relationships/image" Target="../media/image31.png" /><Relationship Id="rId32" Type="http://schemas.openxmlformats.org/officeDocument/2006/relationships/image" Target="../media/image32.png" /><Relationship Id="rId33" Type="http://schemas.openxmlformats.org/officeDocument/2006/relationships/image" Target="../media/image33.png" /><Relationship Id="rId34" Type="http://schemas.openxmlformats.org/officeDocument/2006/relationships/image" Target="../media/image34.png" /><Relationship Id="rId35" Type="http://schemas.openxmlformats.org/officeDocument/2006/relationships/image" Target="../media/image35.png" /><Relationship Id="rId36" Type="http://schemas.openxmlformats.org/officeDocument/2006/relationships/image" Target="../media/image36.png" /><Relationship Id="rId37" Type="http://schemas.openxmlformats.org/officeDocument/2006/relationships/image" Target="../media/image37.png" /><Relationship Id="rId38" Type="http://schemas.openxmlformats.org/officeDocument/2006/relationships/image" Target="../media/image38.png" /><Relationship Id="rId39" Type="http://schemas.openxmlformats.org/officeDocument/2006/relationships/image" Target="../media/image39.png" /><Relationship Id="rId40" Type="http://schemas.openxmlformats.org/officeDocument/2006/relationships/image" Target="../media/image40.png" /><Relationship Id="rId41" Type="http://schemas.openxmlformats.org/officeDocument/2006/relationships/image" Target="../media/image41.png" /><Relationship Id="rId42" Type="http://schemas.openxmlformats.org/officeDocument/2006/relationships/image" Target="../media/image42.png" /><Relationship Id="rId43" Type="http://schemas.openxmlformats.org/officeDocument/2006/relationships/image" Target="../media/image43.png" /><Relationship Id="rId44" Type="http://schemas.openxmlformats.org/officeDocument/2006/relationships/image" Target="../media/image44.png" /><Relationship Id="rId45" Type="http://schemas.openxmlformats.org/officeDocument/2006/relationships/image" Target="../media/image45.png" /><Relationship Id="rId46" Type="http://schemas.openxmlformats.org/officeDocument/2006/relationships/image" Target="../media/image46.png" /><Relationship Id="rId47" Type="http://schemas.openxmlformats.org/officeDocument/2006/relationships/image" Target="../media/image47.png" /><Relationship Id="rId48" Type="http://schemas.openxmlformats.org/officeDocument/2006/relationships/image" Target="../media/image48.png" /><Relationship Id="rId49" Type="http://schemas.openxmlformats.org/officeDocument/2006/relationships/image" Target="../media/image49.png" /><Relationship Id="rId50" Type="http://schemas.openxmlformats.org/officeDocument/2006/relationships/image" Target="../media/image50.png" /><Relationship Id="rId51" Type="http://schemas.openxmlformats.org/officeDocument/2006/relationships/image" Target="../media/image51.png" /><Relationship Id="rId52" Type="http://schemas.openxmlformats.org/officeDocument/2006/relationships/image" Target="../media/image52.png" /><Relationship Id="rId53" Type="http://schemas.openxmlformats.org/officeDocument/2006/relationships/image" Target="../media/image53.png" /><Relationship Id="rId54" Type="http://schemas.openxmlformats.org/officeDocument/2006/relationships/image" Target="../media/image54.png" /><Relationship Id="rId55" Type="http://schemas.openxmlformats.org/officeDocument/2006/relationships/image" Target="../media/image55.png" /><Relationship Id="rId56" Type="http://schemas.openxmlformats.org/officeDocument/2006/relationships/image" Target="../media/image56.png" /><Relationship Id="rId57" Type="http://schemas.openxmlformats.org/officeDocument/2006/relationships/image" Target="../media/image57.png" /><Relationship Id="rId58" Type="http://schemas.openxmlformats.org/officeDocument/2006/relationships/image" Target="../media/image58.png" /><Relationship Id="rId59" Type="http://schemas.openxmlformats.org/officeDocument/2006/relationships/image" Target="../media/image59.png" /><Relationship Id="rId60" Type="http://schemas.openxmlformats.org/officeDocument/2006/relationships/image" Target="../media/image60.png" /><Relationship Id="rId61" Type="http://schemas.openxmlformats.org/officeDocument/2006/relationships/image" Target="../media/image61.png" /><Relationship Id="rId62" Type="http://schemas.openxmlformats.org/officeDocument/2006/relationships/image" Target="../media/image62.png" /><Relationship Id="rId63" Type="http://schemas.openxmlformats.org/officeDocument/2006/relationships/image" Target="../media/image63.png" /><Relationship Id="rId64" Type="http://schemas.openxmlformats.org/officeDocument/2006/relationships/image" Target="../media/image64.png" /><Relationship Id="rId65" Type="http://schemas.openxmlformats.org/officeDocument/2006/relationships/image" Target="../media/image65.png" /><Relationship Id="rId66" Type="http://schemas.openxmlformats.org/officeDocument/2006/relationships/image" Target="../media/image66.png" /><Relationship Id="rId67" Type="http://schemas.openxmlformats.org/officeDocument/2006/relationships/image" Target="../media/image67.png" /><Relationship Id="rId68" Type="http://schemas.openxmlformats.org/officeDocument/2006/relationships/image" Target="../media/image68.png" /><Relationship Id="rId69" Type="http://schemas.openxmlformats.org/officeDocument/2006/relationships/image" Target="../media/image69.png" /><Relationship Id="rId70" Type="http://schemas.openxmlformats.org/officeDocument/2006/relationships/image" Target="../media/image70.png" /><Relationship Id="rId71" Type="http://schemas.openxmlformats.org/officeDocument/2006/relationships/image" Target="../media/image71.png" /><Relationship Id="rId72" Type="http://schemas.openxmlformats.org/officeDocument/2006/relationships/image" Target="../media/image72.png" /><Relationship Id="rId73" Type="http://schemas.openxmlformats.org/officeDocument/2006/relationships/image" Target="../media/image73.png" /><Relationship Id="rId74" Type="http://schemas.openxmlformats.org/officeDocument/2006/relationships/image" Target="../media/image74.png" /><Relationship Id="rId75" Type="http://schemas.openxmlformats.org/officeDocument/2006/relationships/image" Target="../media/image75.png" /><Relationship Id="rId76" Type="http://schemas.openxmlformats.org/officeDocument/2006/relationships/image" Target="../media/image76.png" /><Relationship Id="rId77" Type="http://schemas.openxmlformats.org/officeDocument/2006/relationships/image" Target="../media/image77.png" /><Relationship Id="rId78" Type="http://schemas.openxmlformats.org/officeDocument/2006/relationships/image" Target="../media/image78.png" /><Relationship Id="rId79" Type="http://schemas.openxmlformats.org/officeDocument/2006/relationships/image" Target="../media/image79.png" /><Relationship Id="rId80" Type="http://schemas.openxmlformats.org/officeDocument/2006/relationships/image" Target="../media/image80.png" /><Relationship Id="rId81" Type="http://schemas.openxmlformats.org/officeDocument/2006/relationships/image" Target="../media/image81.png" /><Relationship Id="rId82" Type="http://schemas.openxmlformats.org/officeDocument/2006/relationships/image" Target="../media/image82.png" /><Relationship Id="rId83" Type="http://schemas.openxmlformats.org/officeDocument/2006/relationships/image" Target="../media/image83.png" /><Relationship Id="rId84" Type="http://schemas.openxmlformats.org/officeDocument/2006/relationships/image" Target="../media/image84.png" /><Relationship Id="rId85" Type="http://schemas.openxmlformats.org/officeDocument/2006/relationships/image" Target="../media/image85.png" /><Relationship Id="rId86" Type="http://schemas.openxmlformats.org/officeDocument/2006/relationships/image" Target="../media/image86.png" /><Relationship Id="rId87" Type="http://schemas.openxmlformats.org/officeDocument/2006/relationships/image" Target="../media/image87.png" /><Relationship Id="rId88" Type="http://schemas.openxmlformats.org/officeDocument/2006/relationships/image" Target="../media/image88.png" /><Relationship Id="rId89" Type="http://schemas.openxmlformats.org/officeDocument/2006/relationships/image" Target="../media/image89.png" /><Relationship Id="rId90" Type="http://schemas.openxmlformats.org/officeDocument/2006/relationships/image" Target="../media/image90.png" /><Relationship Id="rId91" Type="http://schemas.openxmlformats.org/officeDocument/2006/relationships/image" Target="../media/image91.png" /><Relationship Id="rId92" Type="http://schemas.openxmlformats.org/officeDocument/2006/relationships/image" Target="../media/image92.png" /><Relationship Id="rId93" Type="http://schemas.openxmlformats.org/officeDocument/2006/relationships/image" Target="../media/image93.png" /><Relationship Id="rId94" Type="http://schemas.openxmlformats.org/officeDocument/2006/relationships/image" Target="../media/image94.png" /><Relationship Id="rId95" Type="http://schemas.openxmlformats.org/officeDocument/2006/relationships/image" Target="../media/image95.png" /><Relationship Id="rId96" Type="http://schemas.openxmlformats.org/officeDocument/2006/relationships/image" Target="../media/image96.png" /><Relationship Id="rId97" Type="http://schemas.openxmlformats.org/officeDocument/2006/relationships/image" Target="../media/image97.png" /><Relationship Id="rId98" Type="http://schemas.openxmlformats.org/officeDocument/2006/relationships/image" Target="../media/image98.png" /><Relationship Id="rId99" Type="http://schemas.openxmlformats.org/officeDocument/2006/relationships/image" Target="../media/image99.png" /><Relationship Id="rId100" Type="http://schemas.openxmlformats.org/officeDocument/2006/relationships/image" Target="../media/image100.png" /><Relationship Id="rId101" Type="http://schemas.openxmlformats.org/officeDocument/2006/relationships/image" Target="../media/image101.png" /><Relationship Id="rId102" Type="http://schemas.openxmlformats.org/officeDocument/2006/relationships/image" Target="../media/image102.png" /><Relationship Id="rId103" Type="http://schemas.openxmlformats.org/officeDocument/2006/relationships/image" Target="../media/image103.png" /><Relationship Id="rId104" Type="http://schemas.openxmlformats.org/officeDocument/2006/relationships/image" Target="../media/image104.png" /><Relationship Id="rId105" Type="http://schemas.openxmlformats.org/officeDocument/2006/relationships/image" Target="../media/image105.png" /><Relationship Id="rId106" Type="http://schemas.openxmlformats.org/officeDocument/2006/relationships/image" Target="../media/image106.png" /><Relationship Id="rId107" Type="http://schemas.openxmlformats.org/officeDocument/2006/relationships/image" Target="../media/image107.png" /><Relationship Id="rId108" Type="http://schemas.openxmlformats.org/officeDocument/2006/relationships/image" Target="../media/image108.png" /><Relationship Id="rId109" Type="http://schemas.openxmlformats.org/officeDocument/2006/relationships/image" Target="../media/image109.png" /><Relationship Id="rId110" Type="http://schemas.openxmlformats.org/officeDocument/2006/relationships/image" Target="../media/image110.png" /><Relationship Id="rId111" Type="http://schemas.openxmlformats.org/officeDocument/2006/relationships/image" Target="../media/image111.png" /><Relationship Id="rId112" Type="http://schemas.openxmlformats.org/officeDocument/2006/relationships/image" Target="../media/image112.png" /><Relationship Id="rId113" Type="http://schemas.openxmlformats.org/officeDocument/2006/relationships/image" Target="../media/image113.png" /><Relationship Id="rId114" Type="http://schemas.openxmlformats.org/officeDocument/2006/relationships/image" Target="../media/image114.png" /><Relationship Id="rId115" Type="http://schemas.openxmlformats.org/officeDocument/2006/relationships/image" Target="../media/image115.png" /><Relationship Id="rId116" Type="http://schemas.openxmlformats.org/officeDocument/2006/relationships/image" Target="../media/image116.png" /><Relationship Id="rId117" Type="http://schemas.openxmlformats.org/officeDocument/2006/relationships/image" Target="../media/image117.png" /><Relationship Id="rId118" Type="http://schemas.openxmlformats.org/officeDocument/2006/relationships/image" Target="../media/image118.png" /><Relationship Id="rId119" Type="http://schemas.openxmlformats.org/officeDocument/2006/relationships/image" Target="../media/image119.png" /><Relationship Id="rId120" Type="http://schemas.openxmlformats.org/officeDocument/2006/relationships/image" Target="../media/image120.png" /><Relationship Id="rId121" Type="http://schemas.openxmlformats.org/officeDocument/2006/relationships/image" Target="../media/image121.png" /><Relationship Id="rId122" Type="http://schemas.openxmlformats.org/officeDocument/2006/relationships/image" Target="../media/image122.png" /><Relationship Id="rId123" Type="http://schemas.openxmlformats.org/officeDocument/2006/relationships/image" Target="../media/image123.png" /><Relationship Id="rId124" Type="http://schemas.openxmlformats.org/officeDocument/2006/relationships/image" Target="../media/image124.png" /><Relationship Id="rId125" Type="http://schemas.openxmlformats.org/officeDocument/2006/relationships/image" Target="../media/image125.png" /><Relationship Id="rId126" Type="http://schemas.openxmlformats.org/officeDocument/2006/relationships/image" Target="../media/image126.png" /><Relationship Id="rId127" Type="http://schemas.openxmlformats.org/officeDocument/2006/relationships/image" Target="../media/image127.png" /><Relationship Id="rId128" Type="http://schemas.openxmlformats.org/officeDocument/2006/relationships/image" Target="../media/image128.png" /><Relationship Id="rId129" Type="http://schemas.openxmlformats.org/officeDocument/2006/relationships/image" Target="../media/image129.png" /><Relationship Id="rId130" Type="http://schemas.openxmlformats.org/officeDocument/2006/relationships/image" Target="../media/image130.png" /><Relationship Id="rId131" Type="http://schemas.openxmlformats.org/officeDocument/2006/relationships/image" Target="../media/image131.png" /><Relationship Id="rId132" Type="http://schemas.openxmlformats.org/officeDocument/2006/relationships/image" Target="../media/image132.png" /><Relationship Id="rId133" Type="http://schemas.openxmlformats.org/officeDocument/2006/relationships/image" Target="../media/image133.png" /><Relationship Id="rId134" Type="http://schemas.openxmlformats.org/officeDocument/2006/relationships/image" Target="../media/image134.png" /><Relationship Id="rId135" Type="http://schemas.openxmlformats.org/officeDocument/2006/relationships/image" Target="../media/image135.png" /><Relationship Id="rId136" Type="http://schemas.openxmlformats.org/officeDocument/2006/relationships/image" Target="../media/image136.png" /><Relationship Id="rId137" Type="http://schemas.openxmlformats.org/officeDocument/2006/relationships/image" Target="../media/image137.png" /><Relationship Id="rId138" Type="http://schemas.openxmlformats.org/officeDocument/2006/relationships/image" Target="../media/image138.png" /><Relationship Id="rId139" Type="http://schemas.openxmlformats.org/officeDocument/2006/relationships/image" Target="../media/image139.png" /><Relationship Id="rId140" Type="http://schemas.openxmlformats.org/officeDocument/2006/relationships/image" Target="../media/image140.png" /><Relationship Id="rId141" Type="http://schemas.openxmlformats.org/officeDocument/2006/relationships/image" Target="../media/image141.png" /><Relationship Id="rId142" Type="http://schemas.openxmlformats.org/officeDocument/2006/relationships/image" Target="../media/image142.png" /><Relationship Id="rId143" Type="http://schemas.openxmlformats.org/officeDocument/2006/relationships/image" Target="../media/image143.png" /><Relationship Id="rId144" Type="http://schemas.openxmlformats.org/officeDocument/2006/relationships/image" Target="../media/image144.png" /><Relationship Id="rId145" Type="http://schemas.openxmlformats.org/officeDocument/2006/relationships/image" Target="../media/image145.png" /><Relationship Id="rId146" Type="http://schemas.openxmlformats.org/officeDocument/2006/relationships/image" Target="../media/image146.png" /><Relationship Id="rId147" Type="http://schemas.openxmlformats.org/officeDocument/2006/relationships/image" Target="../media/image147.png" /><Relationship Id="rId148" Type="http://schemas.openxmlformats.org/officeDocument/2006/relationships/image" Target="../media/image148.png" /><Relationship Id="rId149" Type="http://schemas.openxmlformats.org/officeDocument/2006/relationships/image" Target="../media/image149.png" /><Relationship Id="rId150" Type="http://schemas.openxmlformats.org/officeDocument/2006/relationships/image" Target="../media/image150.png" /><Relationship Id="rId151" Type="http://schemas.openxmlformats.org/officeDocument/2006/relationships/image" Target="../media/image151.png" /><Relationship Id="rId152" Type="http://schemas.openxmlformats.org/officeDocument/2006/relationships/image" Target="../media/image152.png" /><Relationship Id="rId153" Type="http://schemas.openxmlformats.org/officeDocument/2006/relationships/image" Target="../media/image153.png" /><Relationship Id="rId154" Type="http://schemas.openxmlformats.org/officeDocument/2006/relationships/image" Target="../media/image154.png" /><Relationship Id="rId155" Type="http://schemas.openxmlformats.org/officeDocument/2006/relationships/image" Target="../media/image155.png" /><Relationship Id="rId156" Type="http://schemas.openxmlformats.org/officeDocument/2006/relationships/image" Target="../media/image156.png" /><Relationship Id="rId157" Type="http://schemas.openxmlformats.org/officeDocument/2006/relationships/image" Target="../media/image157.png" /><Relationship Id="rId158" Type="http://schemas.openxmlformats.org/officeDocument/2006/relationships/image" Target="../media/image158.png" /><Relationship Id="rId159" Type="http://schemas.openxmlformats.org/officeDocument/2006/relationships/image" Target="../media/image159.png" /><Relationship Id="rId160" Type="http://schemas.openxmlformats.org/officeDocument/2006/relationships/image" Target="../media/image160.png" /><Relationship Id="rId161" Type="http://schemas.openxmlformats.org/officeDocument/2006/relationships/image" Target="../media/image161.png" /><Relationship Id="rId162" Type="http://schemas.openxmlformats.org/officeDocument/2006/relationships/image" Target="../media/image162.png" /><Relationship Id="rId163" Type="http://schemas.openxmlformats.org/officeDocument/2006/relationships/image" Target="../media/image163.png" /><Relationship Id="rId164" Type="http://schemas.openxmlformats.org/officeDocument/2006/relationships/image" Target="../media/image164.png" /><Relationship Id="rId165" Type="http://schemas.openxmlformats.org/officeDocument/2006/relationships/image" Target="../media/image165.png" /><Relationship Id="rId166" Type="http://schemas.openxmlformats.org/officeDocument/2006/relationships/image" Target="../media/image166.png" /><Relationship Id="rId167" Type="http://schemas.openxmlformats.org/officeDocument/2006/relationships/image" Target="../media/image167.png" /><Relationship Id="rId168" Type="http://schemas.openxmlformats.org/officeDocument/2006/relationships/image" Target="../media/image168.png" /><Relationship Id="rId169" Type="http://schemas.openxmlformats.org/officeDocument/2006/relationships/image" Target="../media/image169.png" /><Relationship Id="rId170" Type="http://schemas.openxmlformats.org/officeDocument/2006/relationships/image" Target="../media/image170.png" /><Relationship Id="rId171" Type="http://schemas.openxmlformats.org/officeDocument/2006/relationships/image" Target="../media/image171.png" /><Relationship Id="rId172" Type="http://schemas.openxmlformats.org/officeDocument/2006/relationships/image" Target="../media/image172.png" /><Relationship Id="rId173" Type="http://schemas.openxmlformats.org/officeDocument/2006/relationships/image" Target="../media/image173.png" /><Relationship Id="rId174" Type="http://schemas.openxmlformats.org/officeDocument/2006/relationships/image" Target="../media/image174.png" /><Relationship Id="rId175" Type="http://schemas.openxmlformats.org/officeDocument/2006/relationships/image" Target="../media/image175.png" /><Relationship Id="rId176" Type="http://schemas.openxmlformats.org/officeDocument/2006/relationships/image" Target="../media/image176.png" /><Relationship Id="rId177" Type="http://schemas.openxmlformats.org/officeDocument/2006/relationships/image" Target="../media/image177.png" /><Relationship Id="rId178" Type="http://schemas.openxmlformats.org/officeDocument/2006/relationships/image" Target="../media/image178.png" /><Relationship Id="rId179" Type="http://schemas.openxmlformats.org/officeDocument/2006/relationships/image" Target="../media/image179.png" /><Relationship Id="rId180" Type="http://schemas.openxmlformats.org/officeDocument/2006/relationships/image" Target="../media/image180.png" /><Relationship Id="rId181" Type="http://schemas.openxmlformats.org/officeDocument/2006/relationships/image" Target="../media/image181.png" /><Relationship Id="rId182" Type="http://schemas.openxmlformats.org/officeDocument/2006/relationships/image" Target="../media/image182.png" /><Relationship Id="rId183" Type="http://schemas.openxmlformats.org/officeDocument/2006/relationships/image" Target="../media/image183.png" /><Relationship Id="rId184" Type="http://schemas.openxmlformats.org/officeDocument/2006/relationships/image" Target="../media/image184.png" /><Relationship Id="rId185" Type="http://schemas.openxmlformats.org/officeDocument/2006/relationships/image" Target="../media/image185.png" /><Relationship Id="rId186" Type="http://schemas.openxmlformats.org/officeDocument/2006/relationships/image" Target="../media/image186.png" /><Relationship Id="rId187" Type="http://schemas.openxmlformats.org/officeDocument/2006/relationships/image" Target="../media/image187.png" /><Relationship Id="rId188" Type="http://schemas.openxmlformats.org/officeDocument/2006/relationships/image" Target="../media/image188.png" /><Relationship Id="rId189" Type="http://schemas.openxmlformats.org/officeDocument/2006/relationships/image" Target="../media/image189.png" /><Relationship Id="rId190" Type="http://schemas.openxmlformats.org/officeDocument/2006/relationships/image" Target="../media/image190.png" /><Relationship Id="rId191" Type="http://schemas.openxmlformats.org/officeDocument/2006/relationships/image" Target="../media/image191.png" /><Relationship Id="rId192" Type="http://schemas.openxmlformats.org/officeDocument/2006/relationships/image" Target="../media/image192.png" /><Relationship Id="rId193" Type="http://schemas.openxmlformats.org/officeDocument/2006/relationships/image" Target="../media/image193.png" /><Relationship Id="rId194" Type="http://schemas.openxmlformats.org/officeDocument/2006/relationships/image" Target="../media/image194.png" /><Relationship Id="rId195" Type="http://schemas.openxmlformats.org/officeDocument/2006/relationships/image" Target="../media/image195.png" /><Relationship Id="rId196" Type="http://schemas.openxmlformats.org/officeDocument/2006/relationships/image" Target="../media/image196.png" /><Relationship Id="rId197" Type="http://schemas.openxmlformats.org/officeDocument/2006/relationships/image" Target="../media/image197.png" /><Relationship Id="rId198" Type="http://schemas.openxmlformats.org/officeDocument/2006/relationships/image" Target="../media/image198.png" /><Relationship Id="rId199" Type="http://schemas.openxmlformats.org/officeDocument/2006/relationships/image" Target="../media/image199.png" /><Relationship Id="rId200" Type="http://schemas.openxmlformats.org/officeDocument/2006/relationships/image" Target="../media/image200.png" /><Relationship Id="rId201" Type="http://schemas.openxmlformats.org/officeDocument/2006/relationships/image" Target="../media/image201.png" /><Relationship Id="rId202" Type="http://schemas.openxmlformats.org/officeDocument/2006/relationships/image" Target="../media/image202.png" /><Relationship Id="rId203" Type="http://schemas.openxmlformats.org/officeDocument/2006/relationships/image" Target="../media/image203.png" /><Relationship Id="rId204" Type="http://schemas.openxmlformats.org/officeDocument/2006/relationships/image" Target="../media/image204.png" /><Relationship Id="rId205" Type="http://schemas.openxmlformats.org/officeDocument/2006/relationships/image" Target="../media/image205.png" /><Relationship Id="rId206" Type="http://schemas.openxmlformats.org/officeDocument/2006/relationships/image" Target="../media/image206.png" /><Relationship Id="rId207" Type="http://schemas.openxmlformats.org/officeDocument/2006/relationships/image" Target="../media/image207.png" /><Relationship Id="rId208" Type="http://schemas.openxmlformats.org/officeDocument/2006/relationships/image" Target="../media/image208.png" /><Relationship Id="rId209" Type="http://schemas.openxmlformats.org/officeDocument/2006/relationships/image" Target="../media/image209.png" /><Relationship Id="rId210" Type="http://schemas.openxmlformats.org/officeDocument/2006/relationships/image" Target="../media/image210.png" /><Relationship Id="rId211" Type="http://schemas.openxmlformats.org/officeDocument/2006/relationships/image" Target="../media/image211.png" /><Relationship Id="rId212" Type="http://schemas.openxmlformats.org/officeDocument/2006/relationships/image" Target="../media/image212.png" /><Relationship Id="rId213" Type="http://schemas.openxmlformats.org/officeDocument/2006/relationships/image" Target="../media/image213.png" /><Relationship Id="rId214" Type="http://schemas.openxmlformats.org/officeDocument/2006/relationships/image" Target="../media/image214.png" /><Relationship Id="rId215" Type="http://schemas.openxmlformats.org/officeDocument/2006/relationships/image" Target="../media/image215.png" /><Relationship Id="rId216" Type="http://schemas.openxmlformats.org/officeDocument/2006/relationships/image" Target="../media/image216.png" /><Relationship Id="rId217" Type="http://schemas.openxmlformats.org/officeDocument/2006/relationships/image" Target="../media/image217.png" /><Relationship Id="rId218" Type="http://schemas.openxmlformats.org/officeDocument/2006/relationships/image" Target="../media/image218.png" /><Relationship Id="rId219" Type="http://schemas.openxmlformats.org/officeDocument/2006/relationships/image" Target="../media/image219.png" /><Relationship Id="rId220" Type="http://schemas.openxmlformats.org/officeDocument/2006/relationships/image" Target="../media/image220.png" /><Relationship Id="rId221" Type="http://schemas.openxmlformats.org/officeDocument/2006/relationships/image" Target="../media/image221.png" /><Relationship Id="rId222" Type="http://schemas.openxmlformats.org/officeDocument/2006/relationships/image" Target="../media/image222.png" /><Relationship Id="rId223" Type="http://schemas.openxmlformats.org/officeDocument/2006/relationships/image" Target="../media/image223.png" /><Relationship Id="rId224" Type="http://schemas.openxmlformats.org/officeDocument/2006/relationships/image" Target="../media/image224.png" /><Relationship Id="rId225" Type="http://schemas.openxmlformats.org/officeDocument/2006/relationships/image" Target="../media/image225.png" /><Relationship Id="rId226" Type="http://schemas.openxmlformats.org/officeDocument/2006/relationships/image" Target="../media/image226.png" /><Relationship Id="rId227" Type="http://schemas.openxmlformats.org/officeDocument/2006/relationships/image" Target="../media/image227.png" /><Relationship Id="rId228" Type="http://schemas.openxmlformats.org/officeDocument/2006/relationships/image" Target="../media/image228.png" /><Relationship Id="rId229" Type="http://schemas.openxmlformats.org/officeDocument/2006/relationships/image" Target="../media/image229.png" /><Relationship Id="rId230" Type="http://schemas.openxmlformats.org/officeDocument/2006/relationships/image" Target="../media/image230.png" /><Relationship Id="rId231" Type="http://schemas.openxmlformats.org/officeDocument/2006/relationships/image" Target="../media/image231.png" /><Relationship Id="rId232" Type="http://schemas.openxmlformats.org/officeDocument/2006/relationships/image" Target="../media/image232.png" /><Relationship Id="rId233" Type="http://schemas.openxmlformats.org/officeDocument/2006/relationships/image" Target="../media/image233.png" /><Relationship Id="rId234" Type="http://schemas.openxmlformats.org/officeDocument/2006/relationships/image" Target="../media/image234.png" /><Relationship Id="rId235" Type="http://schemas.openxmlformats.org/officeDocument/2006/relationships/image" Target="../media/image235.png" /><Relationship Id="rId236" Type="http://schemas.openxmlformats.org/officeDocument/2006/relationships/image" Target="../media/image236.png" /><Relationship Id="rId237" Type="http://schemas.openxmlformats.org/officeDocument/2006/relationships/image" Target="../media/image237.png" /><Relationship Id="rId238" Type="http://schemas.openxmlformats.org/officeDocument/2006/relationships/image" Target="../media/image238.png" /><Relationship Id="rId239" Type="http://schemas.openxmlformats.org/officeDocument/2006/relationships/image" Target="../media/image239.png" /><Relationship Id="rId240" Type="http://schemas.openxmlformats.org/officeDocument/2006/relationships/image" Target="../media/image240.png" /><Relationship Id="rId241" Type="http://schemas.openxmlformats.org/officeDocument/2006/relationships/image" Target="../media/image241.png" /><Relationship Id="rId242" Type="http://schemas.openxmlformats.org/officeDocument/2006/relationships/image" Target="../media/image242.png" /><Relationship Id="rId243" Type="http://schemas.openxmlformats.org/officeDocument/2006/relationships/image" Target="../media/image243.png" /><Relationship Id="rId244" Type="http://schemas.openxmlformats.org/officeDocument/2006/relationships/image" Target="../media/image244.png" /><Relationship Id="rId245" Type="http://schemas.openxmlformats.org/officeDocument/2006/relationships/image" Target="../media/image245.png" /><Relationship Id="rId246" Type="http://schemas.openxmlformats.org/officeDocument/2006/relationships/image" Target="../media/image246.png" /><Relationship Id="rId247" Type="http://schemas.openxmlformats.org/officeDocument/2006/relationships/image" Target="../media/image247.png" /><Relationship Id="rId248" Type="http://schemas.openxmlformats.org/officeDocument/2006/relationships/image" Target="../media/image248.png" /><Relationship Id="rId249" Type="http://schemas.openxmlformats.org/officeDocument/2006/relationships/image" Target="../media/image249.png" /><Relationship Id="rId250" Type="http://schemas.openxmlformats.org/officeDocument/2006/relationships/image" Target="../media/image250.png" /><Relationship Id="rId251" Type="http://schemas.openxmlformats.org/officeDocument/2006/relationships/image" Target="../media/image251.png" /><Relationship Id="rId252" Type="http://schemas.openxmlformats.org/officeDocument/2006/relationships/image" Target="../media/image252.png" /><Relationship Id="rId253" Type="http://schemas.openxmlformats.org/officeDocument/2006/relationships/image" Target="../media/image253.png" /><Relationship Id="rId254" Type="http://schemas.openxmlformats.org/officeDocument/2006/relationships/image" Target="../media/image254.png" /><Relationship Id="rId255" Type="http://schemas.openxmlformats.org/officeDocument/2006/relationships/image" Target="../media/image255.png" /><Relationship Id="rId256" Type="http://schemas.openxmlformats.org/officeDocument/2006/relationships/image" Target="../media/image256.png" /><Relationship Id="rId257" Type="http://schemas.openxmlformats.org/officeDocument/2006/relationships/image" Target="../media/image257.png" /><Relationship Id="rId258" Type="http://schemas.openxmlformats.org/officeDocument/2006/relationships/image" Target="../media/image258.png" /><Relationship Id="rId259" Type="http://schemas.openxmlformats.org/officeDocument/2006/relationships/image" Target="../media/image259.png" /><Relationship Id="rId260" Type="http://schemas.openxmlformats.org/officeDocument/2006/relationships/image" Target="../media/image260.png" /><Relationship Id="rId261" Type="http://schemas.openxmlformats.org/officeDocument/2006/relationships/image" Target="../media/image261.png" /><Relationship Id="rId262" Type="http://schemas.openxmlformats.org/officeDocument/2006/relationships/image" Target="../media/image262.png" /><Relationship Id="rId263" Type="http://schemas.openxmlformats.org/officeDocument/2006/relationships/image" Target="../media/image263.png" /><Relationship Id="rId264" Type="http://schemas.openxmlformats.org/officeDocument/2006/relationships/image" Target="../media/image264.png" /><Relationship Id="rId265" Type="http://schemas.openxmlformats.org/officeDocument/2006/relationships/image" Target="../media/image265.png" /><Relationship Id="rId266" Type="http://schemas.openxmlformats.org/officeDocument/2006/relationships/image" Target="../media/image266.png" /><Relationship Id="rId267" Type="http://schemas.openxmlformats.org/officeDocument/2006/relationships/image" Target="../media/image267.png" /><Relationship Id="rId268" Type="http://schemas.openxmlformats.org/officeDocument/2006/relationships/image" Target="../media/image268.png" /><Relationship Id="rId269" Type="http://schemas.openxmlformats.org/officeDocument/2006/relationships/image" Target="../media/image269.png" /><Relationship Id="rId270" Type="http://schemas.openxmlformats.org/officeDocument/2006/relationships/image" Target="../media/image270.png" /><Relationship Id="rId271" Type="http://schemas.openxmlformats.org/officeDocument/2006/relationships/image" Target="../media/image271.png" /><Relationship Id="rId272" Type="http://schemas.openxmlformats.org/officeDocument/2006/relationships/image" Target="../media/image272.png" /><Relationship Id="rId273" Type="http://schemas.openxmlformats.org/officeDocument/2006/relationships/image" Target="../media/image273.png" /><Relationship Id="rId274" Type="http://schemas.openxmlformats.org/officeDocument/2006/relationships/image" Target="../media/image274.png" /><Relationship Id="rId275" Type="http://schemas.openxmlformats.org/officeDocument/2006/relationships/image" Target="../media/image275.png" /><Relationship Id="rId276" Type="http://schemas.openxmlformats.org/officeDocument/2006/relationships/image" Target="../media/image276.png" /><Relationship Id="rId277" Type="http://schemas.openxmlformats.org/officeDocument/2006/relationships/image" Target="../media/image277.png" /><Relationship Id="rId278" Type="http://schemas.openxmlformats.org/officeDocument/2006/relationships/image" Target="../media/image278.png" /><Relationship Id="rId279" Type="http://schemas.openxmlformats.org/officeDocument/2006/relationships/image" Target="../media/image279.png" /><Relationship Id="rId280" Type="http://schemas.openxmlformats.org/officeDocument/2006/relationships/image" Target="../media/image280.png" /><Relationship Id="rId281" Type="http://schemas.openxmlformats.org/officeDocument/2006/relationships/image" Target="../media/image281.png" /><Relationship Id="rId282" Type="http://schemas.openxmlformats.org/officeDocument/2006/relationships/image" Target="../media/image282.png" /><Relationship Id="rId283" Type="http://schemas.openxmlformats.org/officeDocument/2006/relationships/image" Target="../media/image283.png" /><Relationship Id="rId284" Type="http://schemas.openxmlformats.org/officeDocument/2006/relationships/image" Target="../media/image284.png" /><Relationship Id="rId285" Type="http://schemas.openxmlformats.org/officeDocument/2006/relationships/image" Target="../media/image285.png" /><Relationship Id="rId286" Type="http://schemas.openxmlformats.org/officeDocument/2006/relationships/image" Target="../media/image286.png" /><Relationship Id="rId287" Type="http://schemas.openxmlformats.org/officeDocument/2006/relationships/image" Target="../media/image287.png" /><Relationship Id="rId288" Type="http://schemas.openxmlformats.org/officeDocument/2006/relationships/image" Target="../media/image288.png" /><Relationship Id="rId289" Type="http://schemas.openxmlformats.org/officeDocument/2006/relationships/image" Target="../media/image289.png" /><Relationship Id="rId290" Type="http://schemas.openxmlformats.org/officeDocument/2006/relationships/image" Target="../media/image290.png" /><Relationship Id="rId291" Type="http://schemas.openxmlformats.org/officeDocument/2006/relationships/image" Target="../media/image291.png" /><Relationship Id="rId292" Type="http://schemas.openxmlformats.org/officeDocument/2006/relationships/image" Target="../media/image292.png" /><Relationship Id="rId293" Type="http://schemas.openxmlformats.org/officeDocument/2006/relationships/image" Target="../media/image293.png" /><Relationship Id="rId294" Type="http://schemas.openxmlformats.org/officeDocument/2006/relationships/image" Target="../media/image294.png" /><Relationship Id="rId295" Type="http://schemas.openxmlformats.org/officeDocument/2006/relationships/image" Target="../media/image295.png" /><Relationship Id="rId296" Type="http://schemas.openxmlformats.org/officeDocument/2006/relationships/image" Target="../media/image296.png" /><Relationship Id="rId297" Type="http://schemas.openxmlformats.org/officeDocument/2006/relationships/image" Target="../media/image297.png" /><Relationship Id="rId298" Type="http://schemas.openxmlformats.org/officeDocument/2006/relationships/image" Target="../media/image298.png" /><Relationship Id="rId299" Type="http://schemas.openxmlformats.org/officeDocument/2006/relationships/image" Target="../media/image299.png" /><Relationship Id="rId300" Type="http://schemas.openxmlformats.org/officeDocument/2006/relationships/image" Target="../media/image300.png" /><Relationship Id="rId301" Type="http://schemas.openxmlformats.org/officeDocument/2006/relationships/image" Target="../media/image301.png" /><Relationship Id="rId302" Type="http://schemas.openxmlformats.org/officeDocument/2006/relationships/image" Target="../media/image302.png" /><Relationship Id="rId303" Type="http://schemas.openxmlformats.org/officeDocument/2006/relationships/image" Target="../media/image303.png" /><Relationship Id="rId304" Type="http://schemas.openxmlformats.org/officeDocument/2006/relationships/image" Target="../media/image304.png" /><Relationship Id="rId305" Type="http://schemas.openxmlformats.org/officeDocument/2006/relationships/image" Target="../media/image305.png" /><Relationship Id="rId306" Type="http://schemas.openxmlformats.org/officeDocument/2006/relationships/image" Target="../media/image306.png" /><Relationship Id="rId307" Type="http://schemas.openxmlformats.org/officeDocument/2006/relationships/image" Target="../media/image307.png" /><Relationship Id="rId308" Type="http://schemas.openxmlformats.org/officeDocument/2006/relationships/image" Target="../media/image308.png" /><Relationship Id="rId309" Type="http://schemas.openxmlformats.org/officeDocument/2006/relationships/image" Target="../media/image309.png" /><Relationship Id="rId310" Type="http://schemas.openxmlformats.org/officeDocument/2006/relationships/image" Target="../media/image310.png" /><Relationship Id="rId311" Type="http://schemas.openxmlformats.org/officeDocument/2006/relationships/image" Target="../media/image311.png" /><Relationship Id="rId312" Type="http://schemas.openxmlformats.org/officeDocument/2006/relationships/image" Target="../media/image312.png" /><Relationship Id="rId313" Type="http://schemas.openxmlformats.org/officeDocument/2006/relationships/image" Target="../media/image313.png" /><Relationship Id="rId314" Type="http://schemas.openxmlformats.org/officeDocument/2006/relationships/image" Target="../media/image314.png" /><Relationship Id="rId315" Type="http://schemas.openxmlformats.org/officeDocument/2006/relationships/image" Target="../media/image315.png" /><Relationship Id="rId316" Type="http://schemas.openxmlformats.org/officeDocument/2006/relationships/image" Target="../media/image316.png" /><Relationship Id="rId317" Type="http://schemas.openxmlformats.org/officeDocument/2006/relationships/image" Target="../media/image317.png" /><Relationship Id="rId318" Type="http://schemas.openxmlformats.org/officeDocument/2006/relationships/image" Target="../media/image318.png" /><Relationship Id="rId319" Type="http://schemas.openxmlformats.org/officeDocument/2006/relationships/image" Target="../media/image319.png" /><Relationship Id="rId320" Type="http://schemas.openxmlformats.org/officeDocument/2006/relationships/image" Target="../media/image320.png" /><Relationship Id="rId321" Type="http://schemas.openxmlformats.org/officeDocument/2006/relationships/image" Target="../media/image321.png" /><Relationship Id="rId322" Type="http://schemas.openxmlformats.org/officeDocument/2006/relationships/image" Target="../media/image322.png" /><Relationship Id="rId323" Type="http://schemas.openxmlformats.org/officeDocument/2006/relationships/image" Target="../media/image323.png" /><Relationship Id="rId324" Type="http://schemas.openxmlformats.org/officeDocument/2006/relationships/image" Target="../media/image324.png" /><Relationship Id="rId325" Type="http://schemas.openxmlformats.org/officeDocument/2006/relationships/image" Target="../media/image325.png" /><Relationship Id="rId326" Type="http://schemas.openxmlformats.org/officeDocument/2006/relationships/image" Target="../media/image326.png" /><Relationship Id="rId327" Type="http://schemas.openxmlformats.org/officeDocument/2006/relationships/image" Target="../media/image327.png" /><Relationship Id="rId328" Type="http://schemas.openxmlformats.org/officeDocument/2006/relationships/image" Target="../media/image328.png" /><Relationship Id="rId329" Type="http://schemas.openxmlformats.org/officeDocument/2006/relationships/image" Target="../media/image329.png" /><Relationship Id="rId330" Type="http://schemas.openxmlformats.org/officeDocument/2006/relationships/image" Target="../media/image330.png" /><Relationship Id="rId331" Type="http://schemas.openxmlformats.org/officeDocument/2006/relationships/image" Target="../media/image331.png" /><Relationship Id="rId332" Type="http://schemas.openxmlformats.org/officeDocument/2006/relationships/image" Target="../media/image332.png" /><Relationship Id="rId333" Type="http://schemas.openxmlformats.org/officeDocument/2006/relationships/image" Target="../media/image333.png" /><Relationship Id="rId334" Type="http://schemas.openxmlformats.org/officeDocument/2006/relationships/image" Target="../media/image334.png" /><Relationship Id="rId335" Type="http://schemas.openxmlformats.org/officeDocument/2006/relationships/image" Target="../media/image335.png" /><Relationship Id="rId336" Type="http://schemas.openxmlformats.org/officeDocument/2006/relationships/image" Target="../media/image336.png" /><Relationship Id="rId337" Type="http://schemas.openxmlformats.org/officeDocument/2006/relationships/image" Target="../media/image337.png" /><Relationship Id="rId338" Type="http://schemas.openxmlformats.org/officeDocument/2006/relationships/image" Target="../media/image338.png" /><Relationship Id="rId339" Type="http://schemas.openxmlformats.org/officeDocument/2006/relationships/image" Target="../media/image339.png" /><Relationship Id="rId340" Type="http://schemas.openxmlformats.org/officeDocument/2006/relationships/image" Target="../media/image340.png" /><Relationship Id="rId341" Type="http://schemas.openxmlformats.org/officeDocument/2006/relationships/image" Target="../media/image341.png" /><Relationship Id="rId342" Type="http://schemas.openxmlformats.org/officeDocument/2006/relationships/image" Target="../media/image342.png" /><Relationship Id="rId343" Type="http://schemas.openxmlformats.org/officeDocument/2006/relationships/image" Target="../media/image343.png" /><Relationship Id="rId344" Type="http://schemas.openxmlformats.org/officeDocument/2006/relationships/image" Target="../media/image344.png" /><Relationship Id="rId345" Type="http://schemas.openxmlformats.org/officeDocument/2006/relationships/image" Target="../media/image345.png" /><Relationship Id="rId346" Type="http://schemas.openxmlformats.org/officeDocument/2006/relationships/image" Target="../media/image346.png" /><Relationship Id="rId347" Type="http://schemas.openxmlformats.org/officeDocument/2006/relationships/image" Target="../media/image347.png" /><Relationship Id="rId348" Type="http://schemas.openxmlformats.org/officeDocument/2006/relationships/image" Target="../media/image348.png" /><Relationship Id="rId349" Type="http://schemas.openxmlformats.org/officeDocument/2006/relationships/image" Target="../media/image349.png" /><Relationship Id="rId350" Type="http://schemas.openxmlformats.org/officeDocument/2006/relationships/image" Target="../media/image350.png" /><Relationship Id="rId351" Type="http://schemas.openxmlformats.org/officeDocument/2006/relationships/image" Target="../media/image351.png" /><Relationship Id="rId352" Type="http://schemas.openxmlformats.org/officeDocument/2006/relationships/image" Target="../media/image352.png" /><Relationship Id="rId353" Type="http://schemas.openxmlformats.org/officeDocument/2006/relationships/image" Target="../media/image353.png" /><Relationship Id="rId354" Type="http://schemas.openxmlformats.org/officeDocument/2006/relationships/image" Target="../media/image354.png" /><Relationship Id="rId355" Type="http://schemas.openxmlformats.org/officeDocument/2006/relationships/image" Target="../media/image355.png" /><Relationship Id="rId356" Type="http://schemas.openxmlformats.org/officeDocument/2006/relationships/image" Target="../media/image356.png" /><Relationship Id="rId357" Type="http://schemas.openxmlformats.org/officeDocument/2006/relationships/image" Target="../media/image357.png" /><Relationship Id="rId358" Type="http://schemas.openxmlformats.org/officeDocument/2006/relationships/image" Target="../media/image358.png" /><Relationship Id="rId359" Type="http://schemas.openxmlformats.org/officeDocument/2006/relationships/image" Target="../media/image359.png" /><Relationship Id="rId360" Type="http://schemas.openxmlformats.org/officeDocument/2006/relationships/image" Target="../media/image360.png" /><Relationship Id="rId361" Type="http://schemas.openxmlformats.org/officeDocument/2006/relationships/image" Target="../media/image361.png" /><Relationship Id="rId362" Type="http://schemas.openxmlformats.org/officeDocument/2006/relationships/image" Target="../media/image362.png" /><Relationship Id="rId363" Type="http://schemas.openxmlformats.org/officeDocument/2006/relationships/image" Target="../media/image363.png" /><Relationship Id="rId364" Type="http://schemas.openxmlformats.org/officeDocument/2006/relationships/image" Target="../media/image364.png" /><Relationship Id="rId365" Type="http://schemas.openxmlformats.org/officeDocument/2006/relationships/image" Target="../media/image365.png" /><Relationship Id="rId366" Type="http://schemas.openxmlformats.org/officeDocument/2006/relationships/image" Target="../media/image366.png" /><Relationship Id="rId367" Type="http://schemas.openxmlformats.org/officeDocument/2006/relationships/image" Target="../media/image367.png" /><Relationship Id="rId368" Type="http://schemas.openxmlformats.org/officeDocument/2006/relationships/image" Target="../media/image368.png" /><Relationship Id="rId369" Type="http://schemas.openxmlformats.org/officeDocument/2006/relationships/image" Target="../media/image369.png" /><Relationship Id="rId370" Type="http://schemas.openxmlformats.org/officeDocument/2006/relationships/image" Target="../media/image370.png" /><Relationship Id="rId371" Type="http://schemas.openxmlformats.org/officeDocument/2006/relationships/image" Target="../media/image371.png" /><Relationship Id="rId372" Type="http://schemas.openxmlformats.org/officeDocument/2006/relationships/image" Target="../media/image372.png" /><Relationship Id="rId373" Type="http://schemas.openxmlformats.org/officeDocument/2006/relationships/image" Target="../media/image373.png" /><Relationship Id="rId374" Type="http://schemas.openxmlformats.org/officeDocument/2006/relationships/image" Target="../media/image374.png" /><Relationship Id="rId375" Type="http://schemas.openxmlformats.org/officeDocument/2006/relationships/image" Target="../media/image375.png" /><Relationship Id="rId376" Type="http://schemas.openxmlformats.org/officeDocument/2006/relationships/image" Target="../media/image376.png" /><Relationship Id="rId377" Type="http://schemas.openxmlformats.org/officeDocument/2006/relationships/image" Target="../media/image377.png" /><Relationship Id="rId378" Type="http://schemas.openxmlformats.org/officeDocument/2006/relationships/image" Target="../media/image378.png" /><Relationship Id="rId379" Type="http://schemas.openxmlformats.org/officeDocument/2006/relationships/image" Target="../media/image379.png" /><Relationship Id="rId380" Type="http://schemas.openxmlformats.org/officeDocument/2006/relationships/image" Target="../media/image380.png" /><Relationship Id="rId381" Type="http://schemas.openxmlformats.org/officeDocument/2006/relationships/image" Target="../media/image381.png" /><Relationship Id="rId382" Type="http://schemas.openxmlformats.org/officeDocument/2006/relationships/image" Target="../media/image382.png" /><Relationship Id="rId383" Type="http://schemas.openxmlformats.org/officeDocument/2006/relationships/image" Target="../media/image383.png" /><Relationship Id="rId384" Type="http://schemas.openxmlformats.org/officeDocument/2006/relationships/image" Target="../media/image384.png" /><Relationship Id="rId385" Type="http://schemas.openxmlformats.org/officeDocument/2006/relationships/image" Target="../media/image385.png" /><Relationship Id="rId386" Type="http://schemas.openxmlformats.org/officeDocument/2006/relationships/image" Target="../media/image386.png" /><Relationship Id="rId387" Type="http://schemas.openxmlformats.org/officeDocument/2006/relationships/image" Target="../media/image387.png" /><Relationship Id="rId388" Type="http://schemas.openxmlformats.org/officeDocument/2006/relationships/image" Target="../media/image388.png" /><Relationship Id="rId389" Type="http://schemas.openxmlformats.org/officeDocument/2006/relationships/image" Target="../media/image389.png" /><Relationship Id="rId390" Type="http://schemas.openxmlformats.org/officeDocument/2006/relationships/image" Target="../media/image390.png" /><Relationship Id="rId391" Type="http://schemas.openxmlformats.org/officeDocument/2006/relationships/image" Target="../media/image391.png" /><Relationship Id="rId392" Type="http://schemas.openxmlformats.org/officeDocument/2006/relationships/image" Target="../media/image392.png" /><Relationship Id="rId393" Type="http://schemas.openxmlformats.org/officeDocument/2006/relationships/image" Target="../media/image393.png" /><Relationship Id="rId394" Type="http://schemas.openxmlformats.org/officeDocument/2006/relationships/image" Target="../media/image394.png" /><Relationship Id="rId395" Type="http://schemas.openxmlformats.org/officeDocument/2006/relationships/image" Target="../media/image395.png" /><Relationship Id="rId396" Type="http://schemas.openxmlformats.org/officeDocument/2006/relationships/image" Target="../media/image396.png" /><Relationship Id="rId397" Type="http://schemas.openxmlformats.org/officeDocument/2006/relationships/image" Target="../media/image397.png" /><Relationship Id="rId398" Type="http://schemas.openxmlformats.org/officeDocument/2006/relationships/image" Target="../media/image398.png" /><Relationship Id="rId399" Type="http://schemas.openxmlformats.org/officeDocument/2006/relationships/image" Target="../media/image399.png" /><Relationship Id="rId400" Type="http://schemas.openxmlformats.org/officeDocument/2006/relationships/image" Target="../media/image400.png" /><Relationship Id="rId401" Type="http://schemas.openxmlformats.org/officeDocument/2006/relationships/image" Target="../media/image401.png" /><Relationship Id="rId402" Type="http://schemas.openxmlformats.org/officeDocument/2006/relationships/image" Target="../media/image402.png" /><Relationship Id="rId403" Type="http://schemas.openxmlformats.org/officeDocument/2006/relationships/image" Target="../media/image403.png" /><Relationship Id="rId404" Type="http://schemas.openxmlformats.org/officeDocument/2006/relationships/image" Target="../media/image404.png" /><Relationship Id="rId405" Type="http://schemas.openxmlformats.org/officeDocument/2006/relationships/image" Target="../media/image405.png" /><Relationship Id="rId406" Type="http://schemas.openxmlformats.org/officeDocument/2006/relationships/image" Target="../media/image406.png" /><Relationship Id="rId407" Type="http://schemas.openxmlformats.org/officeDocument/2006/relationships/image" Target="../media/image407.png" /><Relationship Id="rId408" Type="http://schemas.openxmlformats.org/officeDocument/2006/relationships/image" Target="../media/image408.png" /><Relationship Id="rId409" Type="http://schemas.openxmlformats.org/officeDocument/2006/relationships/image" Target="../media/image409.png" /><Relationship Id="rId410" Type="http://schemas.openxmlformats.org/officeDocument/2006/relationships/image" Target="../media/image410.png" /><Relationship Id="rId411" Type="http://schemas.openxmlformats.org/officeDocument/2006/relationships/image" Target="../media/image411.png" /><Relationship Id="rId412" Type="http://schemas.openxmlformats.org/officeDocument/2006/relationships/image" Target="../media/image412.png" /><Relationship Id="rId413" Type="http://schemas.openxmlformats.org/officeDocument/2006/relationships/image" Target="../media/image413.png" /><Relationship Id="rId414" Type="http://schemas.openxmlformats.org/officeDocument/2006/relationships/image" Target="../media/image414.png" /><Relationship Id="rId415" Type="http://schemas.openxmlformats.org/officeDocument/2006/relationships/image" Target="../media/image415.png" /><Relationship Id="rId416" Type="http://schemas.openxmlformats.org/officeDocument/2006/relationships/image" Target="../media/image416.png" /><Relationship Id="rId417" Type="http://schemas.openxmlformats.org/officeDocument/2006/relationships/image" Target="../media/image417.png" /><Relationship Id="rId418" Type="http://schemas.openxmlformats.org/officeDocument/2006/relationships/image" Target="../media/image418.png" /><Relationship Id="rId419" Type="http://schemas.openxmlformats.org/officeDocument/2006/relationships/image" Target="../media/image419.png" /><Relationship Id="rId420" Type="http://schemas.openxmlformats.org/officeDocument/2006/relationships/image" Target="../media/image420.png" /><Relationship Id="rId421" Type="http://schemas.openxmlformats.org/officeDocument/2006/relationships/image" Target="../media/image421.png" /><Relationship Id="rId422" Type="http://schemas.openxmlformats.org/officeDocument/2006/relationships/image" Target="../media/image422.png" /><Relationship Id="rId423" Type="http://schemas.openxmlformats.org/officeDocument/2006/relationships/image" Target="../media/image423.png" /><Relationship Id="rId424" Type="http://schemas.openxmlformats.org/officeDocument/2006/relationships/image" Target="../media/image424.png" /><Relationship Id="rId425" Type="http://schemas.openxmlformats.org/officeDocument/2006/relationships/image" Target="../media/image425.png" /><Relationship Id="rId426" Type="http://schemas.openxmlformats.org/officeDocument/2006/relationships/image" Target="../media/image426.png" /><Relationship Id="rId427" Type="http://schemas.openxmlformats.org/officeDocument/2006/relationships/image" Target="../media/image427.png" /><Relationship Id="rId428" Type="http://schemas.openxmlformats.org/officeDocument/2006/relationships/image" Target="../media/image428.png" /><Relationship Id="rId429" Type="http://schemas.openxmlformats.org/officeDocument/2006/relationships/image" Target="../media/image429.png" /><Relationship Id="rId430" Type="http://schemas.openxmlformats.org/officeDocument/2006/relationships/image" Target="../media/image430.png" /><Relationship Id="rId431" Type="http://schemas.openxmlformats.org/officeDocument/2006/relationships/image" Target="../media/image431.png" /><Relationship Id="rId432" Type="http://schemas.openxmlformats.org/officeDocument/2006/relationships/image" Target="../media/image432.png" /><Relationship Id="rId433" Type="http://schemas.openxmlformats.org/officeDocument/2006/relationships/image" Target="../media/image433.png" /><Relationship Id="rId434" Type="http://schemas.openxmlformats.org/officeDocument/2006/relationships/image" Target="../media/image434.png" /><Relationship Id="rId435" Type="http://schemas.openxmlformats.org/officeDocument/2006/relationships/image" Target="../media/image435.png" /><Relationship Id="rId436" Type="http://schemas.openxmlformats.org/officeDocument/2006/relationships/image" Target="../media/image436.png" /><Relationship Id="rId437" Type="http://schemas.openxmlformats.org/officeDocument/2006/relationships/image" Target="../media/image437.png" /><Relationship Id="rId438" Type="http://schemas.openxmlformats.org/officeDocument/2006/relationships/image" Target="../media/image438.png" /><Relationship Id="rId439" Type="http://schemas.openxmlformats.org/officeDocument/2006/relationships/image" Target="../media/image439.png" /><Relationship Id="rId440" Type="http://schemas.openxmlformats.org/officeDocument/2006/relationships/image" Target="../media/image440.png" /><Relationship Id="rId441" Type="http://schemas.openxmlformats.org/officeDocument/2006/relationships/image" Target="../media/image441.png" /><Relationship Id="rId442" Type="http://schemas.openxmlformats.org/officeDocument/2006/relationships/image" Target="../media/image442.png" /><Relationship Id="rId443" Type="http://schemas.openxmlformats.org/officeDocument/2006/relationships/image" Target="../media/image443.png" /><Relationship Id="rId444" Type="http://schemas.openxmlformats.org/officeDocument/2006/relationships/image" Target="../media/image444.png" /><Relationship Id="rId445" Type="http://schemas.openxmlformats.org/officeDocument/2006/relationships/image" Target="../media/image445.png" /><Relationship Id="rId446" Type="http://schemas.openxmlformats.org/officeDocument/2006/relationships/image" Target="../media/image446.png" /><Relationship Id="rId447" Type="http://schemas.openxmlformats.org/officeDocument/2006/relationships/image" Target="../media/image447.png" /><Relationship Id="rId448" Type="http://schemas.openxmlformats.org/officeDocument/2006/relationships/image" Target="../media/image448.png" /><Relationship Id="rId449" Type="http://schemas.openxmlformats.org/officeDocument/2006/relationships/image" Target="../media/image449.png" /><Relationship Id="rId450" Type="http://schemas.openxmlformats.org/officeDocument/2006/relationships/image" Target="../media/image450.png" /><Relationship Id="rId451" Type="http://schemas.openxmlformats.org/officeDocument/2006/relationships/image" Target="../media/image451.png" /><Relationship Id="rId452" Type="http://schemas.openxmlformats.org/officeDocument/2006/relationships/image" Target="../media/image452.png" /><Relationship Id="rId453" Type="http://schemas.openxmlformats.org/officeDocument/2006/relationships/image" Target="../media/image453.png" /><Relationship Id="rId454" Type="http://schemas.openxmlformats.org/officeDocument/2006/relationships/image" Target="../media/image454.png" /><Relationship Id="rId455" Type="http://schemas.openxmlformats.org/officeDocument/2006/relationships/image" Target="../media/image455.png" /><Relationship Id="rId456" Type="http://schemas.openxmlformats.org/officeDocument/2006/relationships/image" Target="../media/image456.png" /><Relationship Id="rId457" Type="http://schemas.openxmlformats.org/officeDocument/2006/relationships/image" Target="../media/image457.png" /><Relationship Id="rId458" Type="http://schemas.openxmlformats.org/officeDocument/2006/relationships/image" Target="../media/image458.png" /><Relationship Id="rId459" Type="http://schemas.openxmlformats.org/officeDocument/2006/relationships/image" Target="../media/image459.png" /><Relationship Id="rId460" Type="http://schemas.openxmlformats.org/officeDocument/2006/relationships/image" Target="../media/image460.png" /><Relationship Id="rId461" Type="http://schemas.openxmlformats.org/officeDocument/2006/relationships/image" Target="../media/image461.png" /><Relationship Id="rId462" Type="http://schemas.openxmlformats.org/officeDocument/2006/relationships/image" Target="../media/image462.png" /><Relationship Id="rId463" Type="http://schemas.openxmlformats.org/officeDocument/2006/relationships/image" Target="../media/image463.png" /><Relationship Id="rId464" Type="http://schemas.openxmlformats.org/officeDocument/2006/relationships/image" Target="../media/image464.png" /><Relationship Id="rId465" Type="http://schemas.openxmlformats.org/officeDocument/2006/relationships/image" Target="../media/image465.png" /><Relationship Id="rId466" Type="http://schemas.openxmlformats.org/officeDocument/2006/relationships/image" Target="../media/image466.png" /><Relationship Id="rId467" Type="http://schemas.openxmlformats.org/officeDocument/2006/relationships/image" Target="../media/image467.png" /><Relationship Id="rId468" Type="http://schemas.openxmlformats.org/officeDocument/2006/relationships/image" Target="../media/image468.png" /><Relationship Id="rId469" Type="http://schemas.openxmlformats.org/officeDocument/2006/relationships/image" Target="../media/image469.png" /><Relationship Id="rId470" Type="http://schemas.openxmlformats.org/officeDocument/2006/relationships/image" Target="../media/image470.png" /><Relationship Id="rId471" Type="http://schemas.openxmlformats.org/officeDocument/2006/relationships/image" Target="../media/image471.png" /><Relationship Id="rId472" Type="http://schemas.openxmlformats.org/officeDocument/2006/relationships/image" Target="../media/image472.png" /><Relationship Id="rId473" Type="http://schemas.openxmlformats.org/officeDocument/2006/relationships/image" Target="../media/image473.png" /><Relationship Id="rId474" Type="http://schemas.openxmlformats.org/officeDocument/2006/relationships/image" Target="../media/image474.png" /><Relationship Id="rId475" Type="http://schemas.openxmlformats.org/officeDocument/2006/relationships/image" Target="../media/image475.png" /><Relationship Id="rId476" Type="http://schemas.openxmlformats.org/officeDocument/2006/relationships/image" Target="../media/image476.png" /><Relationship Id="rId477" Type="http://schemas.openxmlformats.org/officeDocument/2006/relationships/image" Target="../media/image477.png" /><Relationship Id="rId478" Type="http://schemas.openxmlformats.org/officeDocument/2006/relationships/image" Target="../media/image478.png" /><Relationship Id="rId479" Type="http://schemas.openxmlformats.org/officeDocument/2006/relationships/image" Target="../media/image479.png" /><Relationship Id="rId480" Type="http://schemas.openxmlformats.org/officeDocument/2006/relationships/image" Target="../media/image480.png" /><Relationship Id="rId481" Type="http://schemas.openxmlformats.org/officeDocument/2006/relationships/image" Target="../media/image481.png" /><Relationship Id="rId482" Type="http://schemas.openxmlformats.org/officeDocument/2006/relationships/image" Target="../media/image482.png" /><Relationship Id="rId483" Type="http://schemas.openxmlformats.org/officeDocument/2006/relationships/image" Target="../media/image483.png" /><Relationship Id="rId484" Type="http://schemas.openxmlformats.org/officeDocument/2006/relationships/image" Target="../media/image484.png" /><Relationship Id="rId485" Type="http://schemas.openxmlformats.org/officeDocument/2006/relationships/image" Target="../media/image485.png" /><Relationship Id="rId486" Type="http://schemas.openxmlformats.org/officeDocument/2006/relationships/image" Target="../media/image486.png" /><Relationship Id="rId487" Type="http://schemas.openxmlformats.org/officeDocument/2006/relationships/image" Target="../media/image487.png" /><Relationship Id="rId488" Type="http://schemas.openxmlformats.org/officeDocument/2006/relationships/image" Target="../media/image488.png" /><Relationship Id="rId489" Type="http://schemas.openxmlformats.org/officeDocument/2006/relationships/image" Target="../media/image489.png" /><Relationship Id="rId490" Type="http://schemas.openxmlformats.org/officeDocument/2006/relationships/image" Target="../media/image490.png" /><Relationship Id="rId491" Type="http://schemas.openxmlformats.org/officeDocument/2006/relationships/image" Target="../media/image491.png" /><Relationship Id="rId492" Type="http://schemas.openxmlformats.org/officeDocument/2006/relationships/image" Target="../media/image492.png" /><Relationship Id="rId493" Type="http://schemas.openxmlformats.org/officeDocument/2006/relationships/image" Target="../media/image493.png" /><Relationship Id="rId494" Type="http://schemas.openxmlformats.org/officeDocument/2006/relationships/image" Target="../media/image494.png" /><Relationship Id="rId495" Type="http://schemas.openxmlformats.org/officeDocument/2006/relationships/image" Target="../media/image495.png" /><Relationship Id="rId496" Type="http://schemas.openxmlformats.org/officeDocument/2006/relationships/image" Target="../media/image496.png" /><Relationship Id="rId497" Type="http://schemas.openxmlformats.org/officeDocument/2006/relationships/image" Target="../media/image497.png" /><Relationship Id="rId498" Type="http://schemas.openxmlformats.org/officeDocument/2006/relationships/image" Target="../media/image498.png" /><Relationship Id="rId499" Type="http://schemas.openxmlformats.org/officeDocument/2006/relationships/image" Target="../media/image499.png" /><Relationship Id="rId500" Type="http://schemas.openxmlformats.org/officeDocument/2006/relationships/image" Target="../media/image500.png" /><Relationship Id="rId501" Type="http://schemas.openxmlformats.org/officeDocument/2006/relationships/image" Target="../media/image501.png" /><Relationship Id="rId502" Type="http://schemas.openxmlformats.org/officeDocument/2006/relationships/image" Target="../media/image502.png" /><Relationship Id="rId503" Type="http://schemas.openxmlformats.org/officeDocument/2006/relationships/image" Target="../media/image503.png" /><Relationship Id="rId504" Type="http://schemas.openxmlformats.org/officeDocument/2006/relationships/image" Target="../media/image504.png" /><Relationship Id="rId505" Type="http://schemas.openxmlformats.org/officeDocument/2006/relationships/image" Target="../media/image505.png" /><Relationship Id="rId506" Type="http://schemas.openxmlformats.org/officeDocument/2006/relationships/image" Target="../media/image506.png" /><Relationship Id="rId507" Type="http://schemas.openxmlformats.org/officeDocument/2006/relationships/image" Target="../media/image507.png" /><Relationship Id="rId508" Type="http://schemas.openxmlformats.org/officeDocument/2006/relationships/image" Target="../media/image508.png" /><Relationship Id="rId509" Type="http://schemas.openxmlformats.org/officeDocument/2006/relationships/image" Target="../media/image509.png" /><Relationship Id="rId510" Type="http://schemas.openxmlformats.org/officeDocument/2006/relationships/image" Target="../media/image510.png" /><Relationship Id="rId511" Type="http://schemas.openxmlformats.org/officeDocument/2006/relationships/image" Target="../media/image511.png" /><Relationship Id="rId512" Type="http://schemas.openxmlformats.org/officeDocument/2006/relationships/image" Target="../media/image512.png" /><Relationship Id="rId513" Type="http://schemas.openxmlformats.org/officeDocument/2006/relationships/image" Target="../media/image513.png" /><Relationship Id="rId514" Type="http://schemas.openxmlformats.org/officeDocument/2006/relationships/image" Target="../media/image514.png" /><Relationship Id="rId515" Type="http://schemas.openxmlformats.org/officeDocument/2006/relationships/image" Target="../media/image515.png" /><Relationship Id="rId516" Type="http://schemas.openxmlformats.org/officeDocument/2006/relationships/image" Target="../media/image516.png" /><Relationship Id="rId517" Type="http://schemas.openxmlformats.org/officeDocument/2006/relationships/image" Target="../media/image517.png" /><Relationship Id="rId518" Type="http://schemas.openxmlformats.org/officeDocument/2006/relationships/image" Target="../media/image518.png" /><Relationship Id="rId519" Type="http://schemas.openxmlformats.org/officeDocument/2006/relationships/image" Target="../media/image519.png" /><Relationship Id="rId520" Type="http://schemas.openxmlformats.org/officeDocument/2006/relationships/image" Target="../media/image520.png" /><Relationship Id="rId521" Type="http://schemas.openxmlformats.org/officeDocument/2006/relationships/image" Target="../media/image521.png" /><Relationship Id="rId522" Type="http://schemas.openxmlformats.org/officeDocument/2006/relationships/image" Target="../media/image522.png" /><Relationship Id="rId523" Type="http://schemas.openxmlformats.org/officeDocument/2006/relationships/image" Target="../media/image523.png" /><Relationship Id="rId524" Type="http://schemas.openxmlformats.org/officeDocument/2006/relationships/image" Target="../media/image524.png" /><Relationship Id="rId525" Type="http://schemas.openxmlformats.org/officeDocument/2006/relationships/image" Target="../media/image525.png" /><Relationship Id="rId526" Type="http://schemas.openxmlformats.org/officeDocument/2006/relationships/image" Target="../media/image526.png" /><Relationship Id="rId527" Type="http://schemas.openxmlformats.org/officeDocument/2006/relationships/image" Target="../media/image527.png" /><Relationship Id="rId528" Type="http://schemas.openxmlformats.org/officeDocument/2006/relationships/image" Target="../media/image528.png" /><Relationship Id="rId529" Type="http://schemas.openxmlformats.org/officeDocument/2006/relationships/image" Target="../media/image529.png" /><Relationship Id="rId530" Type="http://schemas.openxmlformats.org/officeDocument/2006/relationships/image" Target="../media/image530.png" /><Relationship Id="rId531" Type="http://schemas.openxmlformats.org/officeDocument/2006/relationships/image" Target="../media/image531.png" /><Relationship Id="rId532" Type="http://schemas.openxmlformats.org/officeDocument/2006/relationships/image" Target="../media/image532.png" /><Relationship Id="rId533" Type="http://schemas.openxmlformats.org/officeDocument/2006/relationships/image" Target="../media/image533.png" /><Relationship Id="rId534" Type="http://schemas.openxmlformats.org/officeDocument/2006/relationships/image" Target="../media/image534.png" /><Relationship Id="rId535" Type="http://schemas.openxmlformats.org/officeDocument/2006/relationships/image" Target="../media/image535.png" /><Relationship Id="rId536" Type="http://schemas.openxmlformats.org/officeDocument/2006/relationships/image" Target="../media/image536.png" /><Relationship Id="rId537" Type="http://schemas.openxmlformats.org/officeDocument/2006/relationships/image" Target="../media/image537.png" /><Relationship Id="rId538" Type="http://schemas.openxmlformats.org/officeDocument/2006/relationships/image" Target="../media/image538.png" /><Relationship Id="rId539" Type="http://schemas.openxmlformats.org/officeDocument/2006/relationships/image" Target="../media/image539.png" /><Relationship Id="rId540" Type="http://schemas.openxmlformats.org/officeDocument/2006/relationships/image" Target="../media/image540.png" /><Relationship Id="rId541" Type="http://schemas.openxmlformats.org/officeDocument/2006/relationships/image" Target="../media/image541.png" /><Relationship Id="rId542" Type="http://schemas.openxmlformats.org/officeDocument/2006/relationships/image" Target="../media/image542.png" /><Relationship Id="rId543" Type="http://schemas.openxmlformats.org/officeDocument/2006/relationships/image" Target="../media/image543.png" /><Relationship Id="rId544" Type="http://schemas.openxmlformats.org/officeDocument/2006/relationships/image" Target="../media/image544.png" /><Relationship Id="rId545" Type="http://schemas.openxmlformats.org/officeDocument/2006/relationships/image" Target="../media/image545.png" /><Relationship Id="rId546" Type="http://schemas.openxmlformats.org/officeDocument/2006/relationships/image" Target="../media/image546.png" /><Relationship Id="rId547" Type="http://schemas.openxmlformats.org/officeDocument/2006/relationships/image" Target="../media/image547.png" /><Relationship Id="rId548" Type="http://schemas.openxmlformats.org/officeDocument/2006/relationships/image" Target="../media/image548.png" /><Relationship Id="rId549" Type="http://schemas.openxmlformats.org/officeDocument/2006/relationships/image" Target="../media/image549.png" /><Relationship Id="rId550" Type="http://schemas.openxmlformats.org/officeDocument/2006/relationships/image" Target="../media/image550.png" /><Relationship Id="rId551" Type="http://schemas.openxmlformats.org/officeDocument/2006/relationships/image" Target="../media/image551.png" /><Relationship Id="rId552" Type="http://schemas.openxmlformats.org/officeDocument/2006/relationships/image" Target="../media/image552.png" /><Relationship Id="rId553" Type="http://schemas.openxmlformats.org/officeDocument/2006/relationships/image" Target="../media/image553.png" /><Relationship Id="rId554" Type="http://schemas.openxmlformats.org/officeDocument/2006/relationships/image" Target="../media/image554.png" /><Relationship Id="rId555" Type="http://schemas.openxmlformats.org/officeDocument/2006/relationships/image" Target="../media/image555.png" /><Relationship Id="rId556" Type="http://schemas.openxmlformats.org/officeDocument/2006/relationships/image" Target="../media/image556.png" /><Relationship Id="rId557" Type="http://schemas.openxmlformats.org/officeDocument/2006/relationships/image" Target="../media/image557.png" /><Relationship Id="rId558" Type="http://schemas.openxmlformats.org/officeDocument/2006/relationships/image" Target="../media/image558.png" /><Relationship Id="rId559" Type="http://schemas.openxmlformats.org/officeDocument/2006/relationships/image" Target="../media/image559.png" /><Relationship Id="rId560" Type="http://schemas.openxmlformats.org/officeDocument/2006/relationships/image" Target="../media/image560.png" /><Relationship Id="rId561" Type="http://schemas.openxmlformats.org/officeDocument/2006/relationships/image" Target="../media/image561.png" /><Relationship Id="rId562" Type="http://schemas.openxmlformats.org/officeDocument/2006/relationships/image" Target="../media/image562.png" /><Relationship Id="rId563" Type="http://schemas.openxmlformats.org/officeDocument/2006/relationships/image" Target="../media/image563.png" /><Relationship Id="rId564" Type="http://schemas.openxmlformats.org/officeDocument/2006/relationships/image" Target="../media/image564.png" /><Relationship Id="rId565" Type="http://schemas.openxmlformats.org/officeDocument/2006/relationships/image" Target="../media/image565.png" /><Relationship Id="rId566" Type="http://schemas.openxmlformats.org/officeDocument/2006/relationships/image" Target="../media/image566.png" /><Relationship Id="rId567" Type="http://schemas.openxmlformats.org/officeDocument/2006/relationships/image" Target="../media/image567.png" /><Relationship Id="rId568" Type="http://schemas.openxmlformats.org/officeDocument/2006/relationships/image" Target="../media/image568.png" /><Relationship Id="rId569" Type="http://schemas.openxmlformats.org/officeDocument/2006/relationships/image" Target="../media/image569.png" /><Relationship Id="rId570" Type="http://schemas.openxmlformats.org/officeDocument/2006/relationships/image" Target="../media/image570.png" /><Relationship Id="rId571" Type="http://schemas.openxmlformats.org/officeDocument/2006/relationships/image" Target="../media/image571.png" /><Relationship Id="rId572" Type="http://schemas.openxmlformats.org/officeDocument/2006/relationships/image" Target="../media/image572.png" /><Relationship Id="rId573" Type="http://schemas.openxmlformats.org/officeDocument/2006/relationships/image" Target="../media/image573.png" /><Relationship Id="rId574" Type="http://schemas.openxmlformats.org/officeDocument/2006/relationships/image" Target="../media/image574.png" /><Relationship Id="rId575" Type="http://schemas.openxmlformats.org/officeDocument/2006/relationships/image" Target="../media/image575.png" /><Relationship Id="rId576" Type="http://schemas.openxmlformats.org/officeDocument/2006/relationships/image" Target="../media/image576.png" /><Relationship Id="rId577" Type="http://schemas.openxmlformats.org/officeDocument/2006/relationships/image" Target="../media/image577.png" /><Relationship Id="rId578" Type="http://schemas.openxmlformats.org/officeDocument/2006/relationships/image" Target="../media/image578.png" /><Relationship Id="rId579" Type="http://schemas.openxmlformats.org/officeDocument/2006/relationships/image" Target="../media/image579.png" /><Relationship Id="rId580" Type="http://schemas.openxmlformats.org/officeDocument/2006/relationships/image" Target="../media/image580.png" /><Relationship Id="rId581" Type="http://schemas.openxmlformats.org/officeDocument/2006/relationships/image" Target="../media/image581.png" /><Relationship Id="rId582" Type="http://schemas.openxmlformats.org/officeDocument/2006/relationships/image" Target="../media/image582.png" /><Relationship Id="rId583" Type="http://schemas.openxmlformats.org/officeDocument/2006/relationships/image" Target="../media/image583.png" /><Relationship Id="rId584" Type="http://schemas.openxmlformats.org/officeDocument/2006/relationships/image" Target="../media/image584.png" /><Relationship Id="rId585" Type="http://schemas.openxmlformats.org/officeDocument/2006/relationships/image" Target="../media/image585.png" /><Relationship Id="rId586" Type="http://schemas.openxmlformats.org/officeDocument/2006/relationships/image" Target="../media/image586.png" /><Relationship Id="rId587" Type="http://schemas.openxmlformats.org/officeDocument/2006/relationships/image" Target="../media/image587.png" /><Relationship Id="rId588" Type="http://schemas.openxmlformats.org/officeDocument/2006/relationships/image" Target="../media/image588.png" /><Relationship Id="rId589" Type="http://schemas.openxmlformats.org/officeDocument/2006/relationships/image" Target="../media/image589.png" /><Relationship Id="rId590" Type="http://schemas.openxmlformats.org/officeDocument/2006/relationships/image" Target="../media/image590.png" /><Relationship Id="rId591" Type="http://schemas.openxmlformats.org/officeDocument/2006/relationships/image" Target="../media/image591.png" /><Relationship Id="rId592" Type="http://schemas.openxmlformats.org/officeDocument/2006/relationships/image" Target="../media/image592.png" /><Relationship Id="rId593" Type="http://schemas.openxmlformats.org/officeDocument/2006/relationships/image" Target="../media/image593.png" /><Relationship Id="rId594" Type="http://schemas.openxmlformats.org/officeDocument/2006/relationships/image" Target="../media/image594.png" /><Relationship Id="rId595" Type="http://schemas.openxmlformats.org/officeDocument/2006/relationships/image" Target="../media/image595.png" /><Relationship Id="rId596" Type="http://schemas.openxmlformats.org/officeDocument/2006/relationships/image" Target="../media/image596.png" /><Relationship Id="rId597" Type="http://schemas.openxmlformats.org/officeDocument/2006/relationships/image" Target="../media/image597.png" /><Relationship Id="rId598" Type="http://schemas.openxmlformats.org/officeDocument/2006/relationships/image" Target="../media/image598.png" /><Relationship Id="rId599" Type="http://schemas.openxmlformats.org/officeDocument/2006/relationships/image" Target="../media/image599.png" /><Relationship Id="rId600" Type="http://schemas.openxmlformats.org/officeDocument/2006/relationships/image" Target="../media/image600.png" /><Relationship Id="rId601" Type="http://schemas.openxmlformats.org/officeDocument/2006/relationships/image" Target="../media/image601.png" /><Relationship Id="rId602" Type="http://schemas.openxmlformats.org/officeDocument/2006/relationships/image" Target="../media/image602.png" /><Relationship Id="rId603" Type="http://schemas.openxmlformats.org/officeDocument/2006/relationships/image" Target="../media/image603.png" /><Relationship Id="rId604" Type="http://schemas.openxmlformats.org/officeDocument/2006/relationships/image" Target="../media/image604.png" /><Relationship Id="rId605" Type="http://schemas.openxmlformats.org/officeDocument/2006/relationships/image" Target="../media/image605.png" /><Relationship Id="rId606" Type="http://schemas.openxmlformats.org/officeDocument/2006/relationships/image" Target="../media/image606.png" /><Relationship Id="rId607" Type="http://schemas.openxmlformats.org/officeDocument/2006/relationships/image" Target="../media/image607.png" /><Relationship Id="rId608" Type="http://schemas.openxmlformats.org/officeDocument/2006/relationships/image" Target="../media/image608.png" /><Relationship Id="rId609" Type="http://schemas.openxmlformats.org/officeDocument/2006/relationships/image" Target="../media/image609.png" /><Relationship Id="rId610" Type="http://schemas.openxmlformats.org/officeDocument/2006/relationships/image" Target="../media/image610.png" /><Relationship Id="rId611" Type="http://schemas.openxmlformats.org/officeDocument/2006/relationships/image" Target="../media/image611.png" /><Relationship Id="rId612" Type="http://schemas.openxmlformats.org/officeDocument/2006/relationships/image" Target="../media/image612.png" /><Relationship Id="rId613" Type="http://schemas.openxmlformats.org/officeDocument/2006/relationships/image" Target="../media/image613.png" /><Relationship Id="rId614" Type="http://schemas.openxmlformats.org/officeDocument/2006/relationships/image" Target="../media/image614.png" /><Relationship Id="rId615" Type="http://schemas.openxmlformats.org/officeDocument/2006/relationships/image" Target="../media/image615.png" /><Relationship Id="rId616" Type="http://schemas.openxmlformats.org/officeDocument/2006/relationships/image" Target="../media/image616.png" /><Relationship Id="rId617" Type="http://schemas.openxmlformats.org/officeDocument/2006/relationships/image" Target="../media/image617.png" /><Relationship Id="rId618" Type="http://schemas.openxmlformats.org/officeDocument/2006/relationships/image" Target="../media/image618.png" /><Relationship Id="rId619" Type="http://schemas.openxmlformats.org/officeDocument/2006/relationships/image" Target="../media/image619.png" /><Relationship Id="rId620" Type="http://schemas.openxmlformats.org/officeDocument/2006/relationships/image" Target="../media/image620.png" /><Relationship Id="rId621" Type="http://schemas.openxmlformats.org/officeDocument/2006/relationships/image" Target="../media/image621.png" /><Relationship Id="rId622" Type="http://schemas.openxmlformats.org/officeDocument/2006/relationships/image" Target="../media/image622.png" /><Relationship Id="rId623" Type="http://schemas.openxmlformats.org/officeDocument/2006/relationships/image" Target="../media/image623.png" /><Relationship Id="rId624" Type="http://schemas.openxmlformats.org/officeDocument/2006/relationships/image" Target="../media/image624.png" /><Relationship Id="rId625" Type="http://schemas.openxmlformats.org/officeDocument/2006/relationships/image" Target="../media/image625.png" /><Relationship Id="rId626" Type="http://schemas.openxmlformats.org/officeDocument/2006/relationships/image" Target="../media/image626.png" /><Relationship Id="rId627" Type="http://schemas.openxmlformats.org/officeDocument/2006/relationships/image" Target="../media/image627.png" /><Relationship Id="rId628" Type="http://schemas.openxmlformats.org/officeDocument/2006/relationships/image" Target="../media/image628.png" /><Relationship Id="rId629" Type="http://schemas.openxmlformats.org/officeDocument/2006/relationships/image" Target="../media/image629.png" /><Relationship Id="rId630" Type="http://schemas.openxmlformats.org/officeDocument/2006/relationships/image" Target="../media/image630.png" /><Relationship Id="rId631" Type="http://schemas.openxmlformats.org/officeDocument/2006/relationships/image" Target="../media/image631.png" /><Relationship Id="rId632" Type="http://schemas.openxmlformats.org/officeDocument/2006/relationships/image" Target="../media/image632.png" /><Relationship Id="rId633" Type="http://schemas.openxmlformats.org/officeDocument/2006/relationships/image" Target="../media/image633.png" /><Relationship Id="rId634" Type="http://schemas.openxmlformats.org/officeDocument/2006/relationships/image" Target="../media/image634.png" /><Relationship Id="rId635" Type="http://schemas.openxmlformats.org/officeDocument/2006/relationships/image" Target="../media/image635.png" /><Relationship Id="rId636" Type="http://schemas.openxmlformats.org/officeDocument/2006/relationships/image" Target="../media/image636.png" /><Relationship Id="rId637" Type="http://schemas.openxmlformats.org/officeDocument/2006/relationships/image" Target="../media/image637.png" /><Relationship Id="rId638" Type="http://schemas.openxmlformats.org/officeDocument/2006/relationships/image" Target="../media/image638.png" /><Relationship Id="rId639" Type="http://schemas.openxmlformats.org/officeDocument/2006/relationships/image" Target="../media/image639.png" /><Relationship Id="rId640" Type="http://schemas.openxmlformats.org/officeDocument/2006/relationships/image" Target="../media/image640.png" /><Relationship Id="rId641" Type="http://schemas.openxmlformats.org/officeDocument/2006/relationships/image" Target="../media/image641.png" /><Relationship Id="rId642" Type="http://schemas.openxmlformats.org/officeDocument/2006/relationships/image" Target="../media/image642.png" /><Relationship Id="rId643" Type="http://schemas.openxmlformats.org/officeDocument/2006/relationships/image" Target="../media/image643.png" /><Relationship Id="rId644" Type="http://schemas.openxmlformats.org/officeDocument/2006/relationships/image" Target="../media/image644.png" /><Relationship Id="rId645" Type="http://schemas.openxmlformats.org/officeDocument/2006/relationships/image" Target="../media/image645.png" /><Relationship Id="rId646" Type="http://schemas.openxmlformats.org/officeDocument/2006/relationships/image" Target="../media/image646.png" /><Relationship Id="rId647" Type="http://schemas.openxmlformats.org/officeDocument/2006/relationships/image" Target="../media/image647.png" /><Relationship Id="rId648" Type="http://schemas.openxmlformats.org/officeDocument/2006/relationships/image" Target="../media/image648.png" /><Relationship Id="rId649" Type="http://schemas.openxmlformats.org/officeDocument/2006/relationships/image" Target="../media/image649.png" /><Relationship Id="rId650" Type="http://schemas.openxmlformats.org/officeDocument/2006/relationships/image" Target="../media/image650.png" /><Relationship Id="rId651" Type="http://schemas.openxmlformats.org/officeDocument/2006/relationships/image" Target="../media/image651.png" /><Relationship Id="rId652" Type="http://schemas.openxmlformats.org/officeDocument/2006/relationships/image" Target="../media/image652.png" /><Relationship Id="rId653" Type="http://schemas.openxmlformats.org/officeDocument/2006/relationships/image" Target="../media/image653.png" /><Relationship Id="rId654" Type="http://schemas.openxmlformats.org/officeDocument/2006/relationships/image" Target="../media/image654.png" /><Relationship Id="rId655" Type="http://schemas.openxmlformats.org/officeDocument/2006/relationships/image" Target="../media/image655.png" /><Relationship Id="rId656" Type="http://schemas.openxmlformats.org/officeDocument/2006/relationships/image" Target="../media/image656.png" /><Relationship Id="rId657" Type="http://schemas.openxmlformats.org/officeDocument/2006/relationships/image" Target="../media/image657.png" /><Relationship Id="rId658" Type="http://schemas.openxmlformats.org/officeDocument/2006/relationships/image" Target="../media/image658.png" /><Relationship Id="rId659" Type="http://schemas.openxmlformats.org/officeDocument/2006/relationships/image" Target="../media/image659.png" /><Relationship Id="rId660" Type="http://schemas.openxmlformats.org/officeDocument/2006/relationships/image" Target="../media/image660.png" /><Relationship Id="rId661" Type="http://schemas.openxmlformats.org/officeDocument/2006/relationships/image" Target="../media/image661.png" /><Relationship Id="rId662" Type="http://schemas.openxmlformats.org/officeDocument/2006/relationships/image" Target="../media/image662.png" /><Relationship Id="rId663" Type="http://schemas.openxmlformats.org/officeDocument/2006/relationships/image" Target="../media/image663.png" /><Relationship Id="rId664" Type="http://schemas.openxmlformats.org/officeDocument/2006/relationships/image" Target="../media/image664.png" /><Relationship Id="rId665" Type="http://schemas.openxmlformats.org/officeDocument/2006/relationships/image" Target="../media/image665.png" /><Relationship Id="rId666" Type="http://schemas.openxmlformats.org/officeDocument/2006/relationships/image" Target="../media/image666.png" /><Relationship Id="rId667" Type="http://schemas.openxmlformats.org/officeDocument/2006/relationships/image" Target="../media/image667.png" /><Relationship Id="rId668" Type="http://schemas.openxmlformats.org/officeDocument/2006/relationships/image" Target="../media/image668.png" /><Relationship Id="rId669" Type="http://schemas.openxmlformats.org/officeDocument/2006/relationships/image" Target="../media/image669.png" /><Relationship Id="rId670" Type="http://schemas.openxmlformats.org/officeDocument/2006/relationships/image" Target="../media/image670.png" /><Relationship Id="rId671" Type="http://schemas.openxmlformats.org/officeDocument/2006/relationships/image" Target="../media/image671.png" /><Relationship Id="rId672" Type="http://schemas.openxmlformats.org/officeDocument/2006/relationships/image" Target="../media/image672.png" /><Relationship Id="rId673" Type="http://schemas.openxmlformats.org/officeDocument/2006/relationships/image" Target="../media/image673.png" /><Relationship Id="rId674" Type="http://schemas.openxmlformats.org/officeDocument/2006/relationships/image" Target="../media/image674.png" /><Relationship Id="rId675" Type="http://schemas.openxmlformats.org/officeDocument/2006/relationships/image" Target="../media/image675.png" /><Relationship Id="rId676" Type="http://schemas.openxmlformats.org/officeDocument/2006/relationships/image" Target="../media/image676.png" /><Relationship Id="rId677" Type="http://schemas.openxmlformats.org/officeDocument/2006/relationships/image" Target="../media/image677.png" /><Relationship Id="rId678" Type="http://schemas.openxmlformats.org/officeDocument/2006/relationships/image" Target="../media/image678.png" /><Relationship Id="rId679" Type="http://schemas.openxmlformats.org/officeDocument/2006/relationships/image" Target="../media/image679.png" /><Relationship Id="rId680" Type="http://schemas.openxmlformats.org/officeDocument/2006/relationships/image" Target="../media/image680.png" /><Relationship Id="rId681" Type="http://schemas.openxmlformats.org/officeDocument/2006/relationships/image" Target="../media/image681.png" /><Relationship Id="rId682" Type="http://schemas.openxmlformats.org/officeDocument/2006/relationships/image" Target="../media/image682.png" /><Relationship Id="rId683" Type="http://schemas.openxmlformats.org/officeDocument/2006/relationships/image" Target="../media/image683.png" /><Relationship Id="rId684" Type="http://schemas.openxmlformats.org/officeDocument/2006/relationships/image" Target="../media/image684.png" /><Relationship Id="rId685" Type="http://schemas.openxmlformats.org/officeDocument/2006/relationships/image" Target="../media/image685.png" /><Relationship Id="rId686" Type="http://schemas.openxmlformats.org/officeDocument/2006/relationships/image" Target="../media/image686.png" /><Relationship Id="rId687" Type="http://schemas.openxmlformats.org/officeDocument/2006/relationships/image" Target="../media/image687.png" /><Relationship Id="rId688" Type="http://schemas.openxmlformats.org/officeDocument/2006/relationships/image" Target="../media/image688.png" /><Relationship Id="rId689" Type="http://schemas.openxmlformats.org/officeDocument/2006/relationships/image" Target="../media/image689.png" /><Relationship Id="rId690" Type="http://schemas.openxmlformats.org/officeDocument/2006/relationships/image" Target="../media/image690.png" /><Relationship Id="rId691" Type="http://schemas.openxmlformats.org/officeDocument/2006/relationships/image" Target="../media/image691.png" /><Relationship Id="rId692" Type="http://schemas.openxmlformats.org/officeDocument/2006/relationships/image" Target="../media/image692.png" /><Relationship Id="rId693" Type="http://schemas.openxmlformats.org/officeDocument/2006/relationships/image" Target="../media/image693.png" /><Relationship Id="rId694" Type="http://schemas.openxmlformats.org/officeDocument/2006/relationships/image" Target="../media/image694.png" /><Relationship Id="rId695" Type="http://schemas.openxmlformats.org/officeDocument/2006/relationships/image" Target="../media/image695.png" /><Relationship Id="rId696" Type="http://schemas.openxmlformats.org/officeDocument/2006/relationships/image" Target="../media/image696.png" /><Relationship Id="rId697" Type="http://schemas.openxmlformats.org/officeDocument/2006/relationships/image" Target="../media/image697.png" /><Relationship Id="rId698" Type="http://schemas.openxmlformats.org/officeDocument/2006/relationships/image" Target="../media/image698.png" /><Relationship Id="rId699" Type="http://schemas.openxmlformats.org/officeDocument/2006/relationships/image" Target="../media/image699.png" /><Relationship Id="rId700" Type="http://schemas.openxmlformats.org/officeDocument/2006/relationships/image" Target="../media/image700.png" /><Relationship Id="rId701" Type="http://schemas.openxmlformats.org/officeDocument/2006/relationships/image" Target="../media/image701.png" /><Relationship Id="rId702" Type="http://schemas.openxmlformats.org/officeDocument/2006/relationships/image" Target="../media/image702.png" /><Relationship Id="rId703" Type="http://schemas.openxmlformats.org/officeDocument/2006/relationships/image" Target="../media/image703.png" /><Relationship Id="rId704" Type="http://schemas.openxmlformats.org/officeDocument/2006/relationships/image" Target="../media/image704.png" /><Relationship Id="rId705" Type="http://schemas.openxmlformats.org/officeDocument/2006/relationships/image" Target="../media/image705.png" /><Relationship Id="rId706" Type="http://schemas.openxmlformats.org/officeDocument/2006/relationships/image" Target="../media/image706.png" /><Relationship Id="rId707" Type="http://schemas.openxmlformats.org/officeDocument/2006/relationships/image" Target="../media/image707.png" /><Relationship Id="rId708" Type="http://schemas.openxmlformats.org/officeDocument/2006/relationships/image" Target="../media/image708.png" /><Relationship Id="rId709" Type="http://schemas.openxmlformats.org/officeDocument/2006/relationships/image" Target="../media/image709.png" /><Relationship Id="rId710" Type="http://schemas.openxmlformats.org/officeDocument/2006/relationships/image" Target="../media/image710.png" /><Relationship Id="rId711" Type="http://schemas.openxmlformats.org/officeDocument/2006/relationships/image" Target="../media/image711.png" /><Relationship Id="rId712" Type="http://schemas.openxmlformats.org/officeDocument/2006/relationships/image" Target="../media/image712.png" 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text 1"/>
          <p:cNvSpPr txBox="1"/>
          <p:nvPr/>
        </p:nvSpPr>
        <p:spPr>
          <a:xfrm>
            <a:off x="899922" y="354940"/>
            <a:ext cx="5465216" cy="20391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alibri"/>
                <a:cs typeface="Calibri"/>
              </a:rPr>
              <a:t>Pa-Kua Tutzing Trainingsplan Ferien 27.Juli – 09.Sept.2020 </a:t>
            </a:r>
            <a:r>
              <a:rPr sz="1200" spc="10" dirty="0">
                <a:solidFill>
                  <a:srgbClr val="ff0000"/>
                </a:solidFill>
                <a:latin typeface="Calibri"/>
                <a:cs typeface="Calibri"/>
              </a:rPr>
              <a:t>(geschlossen 15. - 30.August)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97458" y="729425"/>
            <a:ext cx="347770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Montag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834388" y="729425"/>
            <a:ext cx="382568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Dienstag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848610" y="729425"/>
            <a:ext cx="42371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Mittwoch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89756" y="729425"/>
            <a:ext cx="502202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Donnerstag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886452" y="729425"/>
            <a:ext cx="30941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Freitag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711698" y="729425"/>
            <a:ext cx="369614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Samstag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02564"/>
            <a:ext cx="6916675" cy="130302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824484" y="1485900"/>
            <a:ext cx="496468" cy="1524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10" b="1" spc="10" dirty="0">
                <a:latin typeface="Arial"/>
                <a:cs typeface="Arial"/>
              </a:rPr>
              <a:t>Tutzing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1852486"/>
            <a:ext cx="254380" cy="12725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Kein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2007933"/>
            <a:ext cx="447679" cy="12725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Training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2162619"/>
            <a:ext cx="283267" cy="12725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vom 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2282945"/>
            <a:ext cx="490785" cy="17026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Sa. 15. – 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2472753"/>
            <a:ext cx="665283" cy="12725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So. 30. Aug. 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859727"/>
            <a:ext cx="64012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08:30  Sintonie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983932"/>
            <a:ext cx="73080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            Chin. Yoga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59276" y="859727"/>
            <a:ext cx="56392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8.00 Sintonie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20414" y="983932"/>
            <a:ext cx="64164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ff0000"/>
                </a:solidFill>
                <a:latin typeface="Calibri"/>
                <a:cs typeface="Calibri"/>
              </a:rPr>
              <a:t>nur bis 13.Aug.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32866"/>
            <a:ext cx="6916675" cy="25450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1114235"/>
            <a:ext cx="25607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09:00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81552" y="1171385"/>
            <a:ext cx="719050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9.00 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052824" y="1295591"/>
            <a:ext cx="1768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50+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087374"/>
            <a:ext cx="6095" cy="6096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1087374"/>
            <a:ext cx="424434" cy="6096"/>
          </a:xfrm>
          <a:prstGeom prst="rect">
            <a:avLst/>
          </a:prstGeom>
        </p:spPr>
      </p:pic>
      <p:pic>
        <p:nvPicPr>
          <p:cNvPr id="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087374"/>
            <a:ext cx="6096" cy="6096"/>
          </a:xfrm>
          <a:prstGeom prst="rect">
            <a:avLst/>
          </a:prstGeom>
        </p:spPr>
      </p:pic>
      <p:pic>
        <p:nvPicPr>
          <p:cNvPr id="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087374"/>
            <a:ext cx="6096" cy="6096"/>
          </a:xfrm>
          <a:prstGeom prst="rect">
            <a:avLst/>
          </a:prstGeom>
        </p:spPr>
      </p:pic>
      <p:pic>
        <p:nvPicPr>
          <p:cNvPr id="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087374"/>
            <a:ext cx="6096" cy="6096"/>
          </a:xfrm>
          <a:prstGeom prst="rect">
            <a:avLst/>
          </a:prstGeom>
        </p:spPr>
      </p:pic>
      <p:pic>
        <p:nvPicPr>
          <p:cNvPr id="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087374"/>
            <a:ext cx="6096" cy="6096"/>
          </a:xfrm>
          <a:prstGeom prst="rect">
            <a:avLst/>
          </a:prstGeom>
        </p:spPr>
      </p:pic>
      <p:pic>
        <p:nvPicPr>
          <p:cNvPr id="10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1087374"/>
            <a:ext cx="984758" cy="6096"/>
          </a:xfrm>
          <a:prstGeom prst="rect">
            <a:avLst/>
          </a:prstGeom>
        </p:spPr>
      </p:pic>
      <p:pic>
        <p:nvPicPr>
          <p:cNvPr id="1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087374"/>
            <a:ext cx="6096" cy="6096"/>
          </a:xfrm>
          <a:prstGeom prst="rect">
            <a:avLst/>
          </a:prstGeom>
        </p:spPr>
      </p:pic>
      <p:pic>
        <p:nvPicPr>
          <p:cNvPr id="1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087374"/>
            <a:ext cx="6096" cy="6096"/>
          </a:xfrm>
          <a:prstGeom prst="rect">
            <a:avLst/>
          </a:prstGeom>
        </p:spPr>
      </p:pic>
      <p:pic>
        <p:nvPicPr>
          <p:cNvPr id="1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087374"/>
            <a:ext cx="6096" cy="6096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087374"/>
            <a:ext cx="6097" cy="6096"/>
          </a:xfrm>
          <a:prstGeom prst="rect">
            <a:avLst/>
          </a:prstGeom>
        </p:spPr>
      </p:pic>
      <p:pic>
        <p:nvPicPr>
          <p:cNvPr id="15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093470"/>
            <a:ext cx="6095" cy="185928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093470"/>
            <a:ext cx="6096" cy="185928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093470"/>
            <a:ext cx="6096" cy="185928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093470"/>
            <a:ext cx="6096" cy="185928"/>
          </a:xfrm>
          <a:prstGeom prst="rect">
            <a:avLst/>
          </a:prstGeom>
        </p:spPr>
      </p:pic>
      <p:pic>
        <p:nvPicPr>
          <p:cNvPr id="1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093470"/>
            <a:ext cx="6096" cy="185928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093470"/>
            <a:ext cx="6096" cy="185928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093470"/>
            <a:ext cx="6096" cy="185928"/>
          </a:xfrm>
          <a:prstGeom prst="rect">
            <a:avLst/>
          </a:prstGeom>
        </p:spPr>
      </p:pic>
      <p:pic>
        <p:nvPicPr>
          <p:cNvPr id="22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093470"/>
            <a:ext cx="6096" cy="185928"/>
          </a:xfrm>
          <a:prstGeom prst="rect">
            <a:avLst/>
          </a:prstGeom>
        </p:spPr>
      </p:pic>
      <p:pic>
        <p:nvPicPr>
          <p:cNvPr id="23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093470"/>
            <a:ext cx="6097" cy="18592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33142" y="1418273"/>
            <a:ext cx="772712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09:30 Kampfkunst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279398"/>
            <a:ext cx="6095" cy="6096"/>
          </a:xfrm>
          <a:prstGeom prst="rect">
            <a:avLst/>
          </a:prstGeom>
        </p:spPr>
      </p:pic>
      <p:pic>
        <p:nvPicPr>
          <p:cNvPr id="25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279398"/>
            <a:ext cx="6096" cy="6096"/>
          </a:xfrm>
          <a:prstGeom prst="rect">
            <a:avLst/>
          </a:prstGeom>
        </p:spPr>
      </p:pic>
      <p:pic>
        <p:nvPicPr>
          <p:cNvPr id="26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279398"/>
            <a:ext cx="6096" cy="6096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279398"/>
            <a:ext cx="6096" cy="6096"/>
          </a:xfrm>
          <a:prstGeom prst="rect">
            <a:avLst/>
          </a:prstGeom>
        </p:spPr>
      </p:pic>
      <p:pic>
        <p:nvPicPr>
          <p:cNvPr id="28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1279398"/>
            <a:ext cx="1163574" cy="6096"/>
          </a:xfrm>
          <a:prstGeom prst="rect">
            <a:avLst/>
          </a:prstGeom>
        </p:spPr>
      </p:pic>
      <p:pic>
        <p:nvPicPr>
          <p:cNvPr id="29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279398"/>
            <a:ext cx="6096" cy="6096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279398"/>
            <a:ext cx="6096" cy="6096"/>
          </a:xfrm>
          <a:prstGeom prst="rect">
            <a:avLst/>
          </a:prstGeom>
        </p:spPr>
      </p:pic>
      <p:pic>
        <p:nvPicPr>
          <p:cNvPr id="31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279398"/>
            <a:ext cx="6096" cy="6096"/>
          </a:xfrm>
          <a:prstGeom prst="rect">
            <a:avLst/>
          </a:prstGeom>
        </p:spPr>
      </p:pic>
      <p:pic>
        <p:nvPicPr>
          <p:cNvPr id="32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279398"/>
            <a:ext cx="6096" cy="6096"/>
          </a:xfrm>
          <a:prstGeom prst="rect">
            <a:avLst/>
          </a:prstGeom>
        </p:spPr>
      </p:pic>
      <p:pic>
        <p:nvPicPr>
          <p:cNvPr id="33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279398"/>
            <a:ext cx="6097" cy="6096"/>
          </a:xfrm>
          <a:prstGeom prst="rect">
            <a:avLst/>
          </a:prstGeom>
        </p:spPr>
      </p:pic>
      <p:pic>
        <p:nvPicPr>
          <p:cNvPr id="34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285494"/>
            <a:ext cx="6095" cy="171450"/>
          </a:xfrm>
          <a:prstGeom prst="rect">
            <a:avLst/>
          </a:prstGeom>
        </p:spPr>
      </p:pic>
      <p:pic>
        <p:nvPicPr>
          <p:cNvPr id="35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285494"/>
            <a:ext cx="6096" cy="171450"/>
          </a:xfrm>
          <a:prstGeom prst="rect">
            <a:avLst/>
          </a:prstGeom>
        </p:spPr>
      </p:pic>
      <p:pic>
        <p:nvPicPr>
          <p:cNvPr id="36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285494"/>
            <a:ext cx="6096" cy="171450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285494"/>
            <a:ext cx="6096" cy="171450"/>
          </a:xfrm>
          <a:prstGeom prst="rect">
            <a:avLst/>
          </a:prstGeom>
        </p:spPr>
      </p:pic>
      <p:pic>
        <p:nvPicPr>
          <p:cNvPr id="38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285494"/>
            <a:ext cx="6096" cy="171450"/>
          </a:xfrm>
          <a:prstGeom prst="rect">
            <a:avLst/>
          </a:prstGeom>
        </p:spPr>
      </p:pic>
      <p:pic>
        <p:nvPicPr>
          <p:cNvPr id="39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285494"/>
            <a:ext cx="6096" cy="171450"/>
          </a:xfrm>
          <a:prstGeom prst="rect">
            <a:avLst/>
          </a:prstGeom>
        </p:spPr>
      </p:pic>
      <p:pic>
        <p:nvPicPr>
          <p:cNvPr id="40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285494"/>
            <a:ext cx="6096" cy="171450"/>
          </a:xfrm>
          <a:prstGeom prst="rect">
            <a:avLst/>
          </a:prstGeom>
        </p:spPr>
      </p:pic>
      <p:pic>
        <p:nvPicPr>
          <p:cNvPr id="41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285494"/>
            <a:ext cx="6096" cy="171450"/>
          </a:xfrm>
          <a:prstGeom prst="rect">
            <a:avLst/>
          </a:prstGeom>
        </p:spPr>
      </p:pic>
      <p:pic>
        <p:nvPicPr>
          <p:cNvPr id="42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285494"/>
            <a:ext cx="6097" cy="1714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1483805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2457" y="1607503"/>
            <a:ext cx="67822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10:00 Akrobatik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03065" y="1483805"/>
            <a:ext cx="2774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10.00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908806" y="1607503"/>
            <a:ext cx="46410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Pa-Kua Chi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1483805"/>
            <a:ext cx="30027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10.00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1607503"/>
            <a:ext cx="46410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Pa-Kua Chi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1731708"/>
            <a:ext cx="65384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ff0000"/>
                </a:solidFill>
                <a:latin typeface="Calibri"/>
                <a:cs typeface="Calibri"/>
              </a:rPr>
              <a:t>Nur bis 14.Aug.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3672" y="1483805"/>
            <a:ext cx="276573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10.00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3672" y="1607503"/>
            <a:ext cx="69498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Kosmodynamik/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3252" y="1731708"/>
            <a:ext cx="29824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Tai Chi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03848" y="1455833"/>
            <a:ext cx="356361" cy="13560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10.00 –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08648" y="1483805"/>
            <a:ext cx="27817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 11.00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03848" y="1607503"/>
            <a:ext cx="5166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03848" y="1731708"/>
            <a:ext cx="1768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50+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43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456945"/>
            <a:ext cx="6095" cy="6095"/>
          </a:xfrm>
          <a:prstGeom prst="rect">
            <a:avLst/>
          </a:prstGeom>
        </p:spPr>
      </p:pic>
      <p:pic>
        <p:nvPicPr>
          <p:cNvPr id="44" name="Image"/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1456945"/>
            <a:ext cx="424434" cy="6095"/>
          </a:xfrm>
          <a:prstGeom prst="rect">
            <a:avLst/>
          </a:prstGeom>
        </p:spPr>
      </p:pic>
      <p:pic>
        <p:nvPicPr>
          <p:cNvPr id="45" name="Image"/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456945"/>
            <a:ext cx="6096" cy="6095"/>
          </a:xfrm>
          <a:prstGeom prst="rect">
            <a:avLst/>
          </a:prstGeom>
        </p:spPr>
      </p:pic>
      <p:pic>
        <p:nvPicPr>
          <p:cNvPr id="46" name="Image"/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456945"/>
            <a:ext cx="6096" cy="6095"/>
          </a:xfrm>
          <a:prstGeom prst="rect">
            <a:avLst/>
          </a:prstGeom>
        </p:spPr>
      </p:pic>
      <p:pic>
        <p:nvPicPr>
          <p:cNvPr id="47" name="Image"/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1456945"/>
            <a:ext cx="894588" cy="6095"/>
          </a:xfrm>
          <a:prstGeom prst="rect">
            <a:avLst/>
          </a:prstGeom>
        </p:spPr>
      </p:pic>
      <p:pic>
        <p:nvPicPr>
          <p:cNvPr id="48" name="Image"/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456945"/>
            <a:ext cx="6096" cy="6095"/>
          </a:xfrm>
          <a:prstGeom prst="rect">
            <a:avLst/>
          </a:prstGeom>
        </p:spPr>
      </p:pic>
      <p:pic>
        <p:nvPicPr>
          <p:cNvPr id="49" name="Image"/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456945"/>
            <a:ext cx="3607054" cy="176783"/>
          </a:xfrm>
          <a:prstGeom prst="rect">
            <a:avLst/>
          </a:prstGeom>
        </p:spPr>
      </p:pic>
      <p:pic>
        <p:nvPicPr>
          <p:cNvPr id="50" name="Image"/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463040"/>
            <a:ext cx="6095" cy="170688"/>
          </a:xfrm>
          <a:prstGeom prst="rect">
            <a:avLst/>
          </a:prstGeom>
        </p:spPr>
      </p:pic>
      <p:pic>
        <p:nvPicPr>
          <p:cNvPr id="51" name="Image"/>
          <p:cNvPicPr>
            <a:picLocks noChangeAspect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463040"/>
            <a:ext cx="6096" cy="170688"/>
          </a:xfrm>
          <a:prstGeom prst="rect">
            <a:avLst/>
          </a:prstGeom>
        </p:spPr>
      </p:pic>
      <p:pic>
        <p:nvPicPr>
          <p:cNvPr id="52" name="Image"/>
          <p:cNvPicPr>
            <a:picLocks noChangeAspect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463040"/>
            <a:ext cx="6096" cy="170688"/>
          </a:xfrm>
          <a:prstGeom prst="rect">
            <a:avLst/>
          </a:prstGeom>
        </p:spPr>
      </p:pic>
      <p:pic>
        <p:nvPicPr>
          <p:cNvPr id="53" name="Image"/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463040"/>
            <a:ext cx="6096" cy="170688"/>
          </a:xfrm>
          <a:prstGeom prst="rect">
            <a:avLst/>
          </a:prstGeom>
        </p:spPr>
      </p:pic>
      <p:pic>
        <p:nvPicPr>
          <p:cNvPr id="54" name="Image"/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633728"/>
            <a:ext cx="6095" cy="6096"/>
          </a:xfrm>
          <a:prstGeom prst="rect">
            <a:avLst/>
          </a:prstGeom>
        </p:spPr>
      </p:pic>
      <p:pic>
        <p:nvPicPr>
          <p:cNvPr id="55" name="Image"/>
          <p:cNvPicPr>
            <a:picLocks noChangeAspect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633728"/>
            <a:ext cx="6096" cy="6096"/>
          </a:xfrm>
          <a:prstGeom prst="rect">
            <a:avLst/>
          </a:prstGeom>
        </p:spPr>
      </p:pic>
      <p:pic>
        <p:nvPicPr>
          <p:cNvPr id="56" name="Image"/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633728"/>
            <a:ext cx="6096" cy="6096"/>
          </a:xfrm>
          <a:prstGeom prst="rect">
            <a:avLst/>
          </a:prstGeom>
        </p:spPr>
      </p:pic>
      <p:pic>
        <p:nvPicPr>
          <p:cNvPr id="57" name="Image"/>
          <p:cNvPicPr>
            <a:picLocks noChangeAspect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633728"/>
            <a:ext cx="6096" cy="6096"/>
          </a:xfrm>
          <a:prstGeom prst="rect">
            <a:avLst/>
          </a:prstGeom>
        </p:spPr>
      </p:pic>
      <p:pic>
        <p:nvPicPr>
          <p:cNvPr id="58" name="Image"/>
          <p:cNvPicPr>
            <a:picLocks noChangeAspect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1633728"/>
            <a:ext cx="1163574" cy="6096"/>
          </a:xfrm>
          <a:prstGeom prst="rect">
            <a:avLst/>
          </a:prstGeom>
        </p:spPr>
      </p:pic>
      <p:pic>
        <p:nvPicPr>
          <p:cNvPr id="59" name="Image"/>
          <p:cNvPicPr>
            <a:picLocks noChangeAspect="1"/>
          </p:cNvPicPr>
          <p:nvPr/>
        </p:nvPicPr>
        <p:blipFill>
          <a:blip r:embed="rId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633728"/>
            <a:ext cx="6096" cy="6096"/>
          </a:xfrm>
          <a:prstGeom prst="rect">
            <a:avLst/>
          </a:prstGeom>
        </p:spPr>
      </p:pic>
      <p:pic>
        <p:nvPicPr>
          <p:cNvPr id="60" name="Image"/>
          <p:cNvPicPr>
            <a:picLocks noChangeAspect="1"/>
          </p:cNvPicPr>
          <p:nvPr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633728"/>
            <a:ext cx="6096" cy="6096"/>
          </a:xfrm>
          <a:prstGeom prst="rect">
            <a:avLst/>
          </a:prstGeom>
        </p:spPr>
      </p:pic>
      <p:pic>
        <p:nvPicPr>
          <p:cNvPr id="61" name="Image"/>
          <p:cNvPicPr>
            <a:picLocks noChangeAspect="1"/>
          </p:cNvPicPr>
          <p:nvPr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633728"/>
            <a:ext cx="6096" cy="6096"/>
          </a:xfrm>
          <a:prstGeom prst="rect">
            <a:avLst/>
          </a:prstGeom>
        </p:spPr>
      </p:pic>
      <p:pic>
        <p:nvPicPr>
          <p:cNvPr id="62" name="Image"/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633728"/>
            <a:ext cx="6096" cy="6096"/>
          </a:xfrm>
          <a:prstGeom prst="rect">
            <a:avLst/>
          </a:prstGeom>
        </p:spPr>
      </p:pic>
      <p:pic>
        <p:nvPicPr>
          <p:cNvPr id="63" name="Image"/>
          <p:cNvPicPr>
            <a:picLocks noChangeAspect="1"/>
          </p:cNvPicPr>
          <p:nvPr/>
        </p:nvPicPr>
        <p:blipFill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633728"/>
            <a:ext cx="6097" cy="6096"/>
          </a:xfrm>
          <a:prstGeom prst="rect">
            <a:avLst/>
          </a:prstGeom>
        </p:spPr>
      </p:pic>
      <p:pic>
        <p:nvPicPr>
          <p:cNvPr id="64" name="Image"/>
          <p:cNvPicPr>
            <a:picLocks noChangeAspect="1"/>
          </p:cNvPicPr>
          <p:nvPr/>
        </p:nvPicPr>
        <p:blipFill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639824"/>
            <a:ext cx="6095" cy="195326"/>
          </a:xfrm>
          <a:prstGeom prst="rect">
            <a:avLst/>
          </a:prstGeom>
        </p:spPr>
      </p:pic>
      <p:pic>
        <p:nvPicPr>
          <p:cNvPr id="65" name="Image"/>
          <p:cNvPicPr>
            <a:picLocks noChangeAspect="1"/>
          </p:cNvPicPr>
          <p:nvPr/>
        </p:nvPicPr>
        <p:blipFill>
          <a:blip r:embed="rId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639824"/>
            <a:ext cx="6096" cy="195326"/>
          </a:xfrm>
          <a:prstGeom prst="rect">
            <a:avLst/>
          </a:prstGeom>
        </p:spPr>
      </p:pic>
      <p:pic>
        <p:nvPicPr>
          <p:cNvPr id="66" name="Image"/>
          <p:cNvPicPr>
            <a:picLocks noChangeAspect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639824"/>
            <a:ext cx="6096" cy="195326"/>
          </a:xfrm>
          <a:prstGeom prst="rect">
            <a:avLst/>
          </a:prstGeom>
        </p:spPr>
      </p:pic>
      <p:pic>
        <p:nvPicPr>
          <p:cNvPr id="67" name="Image"/>
          <p:cNvPicPr>
            <a:picLocks noChangeAspect="1"/>
          </p:cNvPicPr>
          <p:nvPr/>
        </p:nvPicPr>
        <p:blipFill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639824"/>
            <a:ext cx="6096" cy="195326"/>
          </a:xfrm>
          <a:prstGeom prst="rect">
            <a:avLst/>
          </a:prstGeom>
        </p:spPr>
      </p:pic>
      <p:pic>
        <p:nvPicPr>
          <p:cNvPr id="68" name="Image"/>
          <p:cNvPicPr>
            <a:picLocks noChangeAspect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639824"/>
            <a:ext cx="6096" cy="195326"/>
          </a:xfrm>
          <a:prstGeom prst="rect">
            <a:avLst/>
          </a:prstGeom>
        </p:spPr>
      </p:pic>
      <p:pic>
        <p:nvPicPr>
          <p:cNvPr id="69" name="Image"/>
          <p:cNvPicPr>
            <a:picLocks noChangeAspect="1"/>
          </p:cNvPicPr>
          <p:nvPr/>
        </p:nvPicPr>
        <p:blipFill>
          <a:blip r:embed="rId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639824"/>
            <a:ext cx="6096" cy="195326"/>
          </a:xfrm>
          <a:prstGeom prst="rect">
            <a:avLst/>
          </a:prstGeom>
        </p:spPr>
      </p:pic>
      <p:pic>
        <p:nvPicPr>
          <p:cNvPr id="70" name="Image"/>
          <p:cNvPicPr>
            <a:picLocks noChangeAspect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639824"/>
            <a:ext cx="6096" cy="195326"/>
          </a:xfrm>
          <a:prstGeom prst="rect">
            <a:avLst/>
          </a:prstGeom>
        </p:spPr>
      </p:pic>
      <p:pic>
        <p:nvPicPr>
          <p:cNvPr id="71" name="Image"/>
          <p:cNvPicPr>
            <a:picLocks noChangeAspect="1"/>
          </p:cNvPicPr>
          <p:nvPr/>
        </p:nvPicPr>
        <p:blipFill>
          <a:blip r:embed="rId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639824"/>
            <a:ext cx="6096" cy="195326"/>
          </a:xfrm>
          <a:prstGeom prst="rect">
            <a:avLst/>
          </a:prstGeom>
        </p:spPr>
      </p:pic>
      <p:pic>
        <p:nvPicPr>
          <p:cNvPr id="72" name="Image"/>
          <p:cNvPicPr>
            <a:picLocks noChangeAspect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639824"/>
            <a:ext cx="6097" cy="19532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1862011"/>
            <a:ext cx="25607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11:00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3672" y="1862011"/>
            <a:ext cx="253669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11.15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3672" y="1986217"/>
            <a:ext cx="65079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Bogenschießen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637022" y="2110423"/>
            <a:ext cx="519728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3672" y="2234629"/>
            <a:ext cx="708704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Fortgeschrittene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73" name="Image"/>
          <p:cNvPicPr>
            <a:picLocks noChangeAspect="1"/>
          </p:cNvPicPr>
          <p:nvPr/>
        </p:nvPicPr>
        <p:blipFill>
          <a:blip r:embed="rId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835150"/>
            <a:ext cx="6095" cy="6096"/>
          </a:xfrm>
          <a:prstGeom prst="rect">
            <a:avLst/>
          </a:prstGeom>
        </p:spPr>
      </p:pic>
      <p:pic>
        <p:nvPicPr>
          <p:cNvPr id="74" name="Image"/>
          <p:cNvPicPr>
            <a:picLocks noChangeAspect="1"/>
          </p:cNvPicPr>
          <p:nvPr/>
        </p:nvPicPr>
        <p:blipFill>
          <a:blip r:embed="rId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1835150"/>
            <a:ext cx="424434" cy="6096"/>
          </a:xfrm>
          <a:prstGeom prst="rect">
            <a:avLst/>
          </a:prstGeom>
        </p:spPr>
      </p:pic>
      <p:pic>
        <p:nvPicPr>
          <p:cNvPr id="75" name="Image"/>
          <p:cNvPicPr>
            <a:picLocks noChangeAspect="1"/>
          </p:cNvPicPr>
          <p:nvPr/>
        </p:nvPicPr>
        <p:blipFill>
          <a:blip r:embed="rId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835150"/>
            <a:ext cx="6096" cy="6096"/>
          </a:xfrm>
          <a:prstGeom prst="rect">
            <a:avLst/>
          </a:prstGeom>
        </p:spPr>
      </p:pic>
      <p:pic>
        <p:nvPicPr>
          <p:cNvPr id="76" name="Image"/>
          <p:cNvPicPr>
            <a:picLocks noChangeAspect="1"/>
          </p:cNvPicPr>
          <p:nvPr/>
        </p:nvPicPr>
        <p:blipFill>
          <a:blip r:embed="rId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835150"/>
            <a:ext cx="6096" cy="6096"/>
          </a:xfrm>
          <a:prstGeom prst="rect">
            <a:avLst/>
          </a:prstGeom>
        </p:spPr>
      </p:pic>
      <p:pic>
        <p:nvPicPr>
          <p:cNvPr id="77" name="Image"/>
          <p:cNvPicPr>
            <a:picLocks noChangeAspect="1"/>
          </p:cNvPicPr>
          <p:nvPr/>
        </p:nvPicPr>
        <p:blipFill>
          <a:blip r:embed="rId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1835150"/>
            <a:ext cx="894588" cy="6096"/>
          </a:xfrm>
          <a:prstGeom prst="rect">
            <a:avLst/>
          </a:prstGeom>
        </p:spPr>
      </p:pic>
      <p:pic>
        <p:nvPicPr>
          <p:cNvPr id="78" name="Image"/>
          <p:cNvPicPr>
            <a:picLocks noChangeAspect="1"/>
          </p:cNvPicPr>
          <p:nvPr/>
        </p:nvPicPr>
        <p:blipFill>
          <a:blip r:embed="rId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835150"/>
            <a:ext cx="6096" cy="6096"/>
          </a:xfrm>
          <a:prstGeom prst="rect">
            <a:avLst/>
          </a:prstGeom>
        </p:spPr>
      </p:pic>
      <p:pic>
        <p:nvPicPr>
          <p:cNvPr id="79" name="Image"/>
          <p:cNvPicPr>
            <a:picLocks noChangeAspect="1"/>
          </p:cNvPicPr>
          <p:nvPr/>
        </p:nvPicPr>
        <p:blipFill>
          <a:blip r:embed="rId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835150"/>
            <a:ext cx="3607054" cy="130302"/>
          </a:xfrm>
          <a:prstGeom prst="rect">
            <a:avLst/>
          </a:prstGeom>
        </p:spPr>
      </p:pic>
      <p:pic>
        <p:nvPicPr>
          <p:cNvPr id="80" name="Image"/>
          <p:cNvPicPr>
            <a:picLocks noChangeAspect="1"/>
          </p:cNvPicPr>
          <p:nvPr/>
        </p:nvPicPr>
        <p:blipFill>
          <a:blip r:embed="rId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841246"/>
            <a:ext cx="6095" cy="124206"/>
          </a:xfrm>
          <a:prstGeom prst="rect">
            <a:avLst/>
          </a:prstGeom>
        </p:spPr>
      </p:pic>
      <p:pic>
        <p:nvPicPr>
          <p:cNvPr id="81" name="Image"/>
          <p:cNvPicPr>
            <a:picLocks noChangeAspect="1"/>
          </p:cNvPicPr>
          <p:nvPr/>
        </p:nvPicPr>
        <p:blipFill>
          <a:blip r:embed="rId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841246"/>
            <a:ext cx="6096" cy="124206"/>
          </a:xfrm>
          <a:prstGeom prst="rect">
            <a:avLst/>
          </a:prstGeom>
        </p:spPr>
      </p:pic>
      <p:pic>
        <p:nvPicPr>
          <p:cNvPr id="82" name="Image"/>
          <p:cNvPicPr>
            <a:picLocks noChangeAspect="1"/>
          </p:cNvPicPr>
          <p:nvPr/>
        </p:nvPicPr>
        <p:blipFill>
          <a:blip r:embed="rId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841246"/>
            <a:ext cx="6096" cy="124206"/>
          </a:xfrm>
          <a:prstGeom prst="rect">
            <a:avLst/>
          </a:prstGeom>
        </p:spPr>
      </p:pic>
      <p:pic>
        <p:nvPicPr>
          <p:cNvPr id="83" name="Image"/>
          <p:cNvPicPr>
            <a:picLocks noChangeAspect="1"/>
          </p:cNvPicPr>
          <p:nvPr/>
        </p:nvPicPr>
        <p:blipFill>
          <a:blip r:embed="rId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841246"/>
            <a:ext cx="6096" cy="1242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1992313"/>
            <a:ext cx="25607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12:00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84" name="Image"/>
          <p:cNvPicPr>
            <a:picLocks noChangeAspect="1"/>
          </p:cNvPicPr>
          <p:nvPr/>
        </p:nvPicPr>
        <p:blipFill>
          <a:blip r:embed="rId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965452"/>
            <a:ext cx="6095" cy="6096"/>
          </a:xfrm>
          <a:prstGeom prst="rect">
            <a:avLst/>
          </a:prstGeom>
        </p:spPr>
      </p:pic>
      <p:pic>
        <p:nvPicPr>
          <p:cNvPr id="85" name="Image"/>
          <p:cNvPicPr>
            <a:picLocks noChangeAspect="1"/>
          </p:cNvPicPr>
          <p:nvPr/>
        </p:nvPicPr>
        <p:blipFill>
          <a:blip r:embed="rId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1965452"/>
            <a:ext cx="424434" cy="6096"/>
          </a:xfrm>
          <a:prstGeom prst="rect">
            <a:avLst/>
          </a:prstGeom>
        </p:spPr>
      </p:pic>
      <p:pic>
        <p:nvPicPr>
          <p:cNvPr id="86" name="Image"/>
          <p:cNvPicPr>
            <a:picLocks noChangeAspect="1"/>
          </p:cNvPicPr>
          <p:nvPr/>
        </p:nvPicPr>
        <p:blipFill>
          <a:blip r:embed="rId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965452"/>
            <a:ext cx="6096" cy="6096"/>
          </a:xfrm>
          <a:prstGeom prst="rect">
            <a:avLst/>
          </a:prstGeom>
        </p:spPr>
      </p:pic>
      <p:pic>
        <p:nvPicPr>
          <p:cNvPr id="87" name="Image"/>
          <p:cNvPicPr>
            <a:picLocks noChangeAspect="1"/>
          </p:cNvPicPr>
          <p:nvPr/>
        </p:nvPicPr>
        <p:blipFill>
          <a:blip r:embed="rId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965452"/>
            <a:ext cx="6096" cy="6096"/>
          </a:xfrm>
          <a:prstGeom prst="rect">
            <a:avLst/>
          </a:prstGeom>
        </p:spPr>
      </p:pic>
      <p:pic>
        <p:nvPicPr>
          <p:cNvPr id="88" name="Image"/>
          <p:cNvPicPr>
            <a:picLocks noChangeAspect="1"/>
          </p:cNvPicPr>
          <p:nvPr/>
        </p:nvPicPr>
        <p:blipFill>
          <a:blip r:embed="rId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965452"/>
            <a:ext cx="6096" cy="6096"/>
          </a:xfrm>
          <a:prstGeom prst="rect">
            <a:avLst/>
          </a:prstGeom>
        </p:spPr>
      </p:pic>
      <p:pic>
        <p:nvPicPr>
          <p:cNvPr id="89" name="Image"/>
          <p:cNvPicPr>
            <a:picLocks noChangeAspect="1"/>
          </p:cNvPicPr>
          <p:nvPr/>
        </p:nvPicPr>
        <p:blipFill>
          <a:blip r:embed="rId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965452"/>
            <a:ext cx="6096" cy="6096"/>
          </a:xfrm>
          <a:prstGeom prst="rect">
            <a:avLst/>
          </a:prstGeom>
        </p:spPr>
      </p:pic>
      <p:pic>
        <p:nvPicPr>
          <p:cNvPr id="90" name="Image"/>
          <p:cNvPicPr>
            <a:picLocks noChangeAspect="1"/>
          </p:cNvPicPr>
          <p:nvPr/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965452"/>
            <a:ext cx="6096" cy="6096"/>
          </a:xfrm>
          <a:prstGeom prst="rect">
            <a:avLst/>
          </a:prstGeom>
        </p:spPr>
      </p:pic>
      <p:pic>
        <p:nvPicPr>
          <p:cNvPr id="91" name="Image"/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965452"/>
            <a:ext cx="6096" cy="6096"/>
          </a:xfrm>
          <a:prstGeom prst="rect">
            <a:avLst/>
          </a:prstGeom>
        </p:spPr>
      </p:pic>
      <p:pic>
        <p:nvPicPr>
          <p:cNvPr id="92" name="Image"/>
          <p:cNvPicPr>
            <a:picLocks noChangeAspect="1"/>
          </p:cNvPicPr>
          <p:nvPr/>
        </p:nvPicPr>
        <p:blipFill>
          <a:blip r:embed="rId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965452"/>
            <a:ext cx="6096" cy="6096"/>
          </a:xfrm>
          <a:prstGeom prst="rect">
            <a:avLst/>
          </a:prstGeom>
        </p:spPr>
      </p:pic>
      <p:pic>
        <p:nvPicPr>
          <p:cNvPr id="93" name="Image"/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965452"/>
            <a:ext cx="6097" cy="6096"/>
          </a:xfrm>
          <a:prstGeom prst="rect">
            <a:avLst/>
          </a:prstGeom>
        </p:spPr>
      </p:pic>
      <p:pic>
        <p:nvPicPr>
          <p:cNvPr id="94" name="Image"/>
          <p:cNvPicPr>
            <a:picLocks noChangeAspect="1"/>
          </p:cNvPicPr>
          <p:nvPr/>
        </p:nvPicPr>
        <p:blipFill>
          <a:blip r:embed="rId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1971548"/>
            <a:ext cx="6095" cy="366522"/>
          </a:xfrm>
          <a:prstGeom prst="rect">
            <a:avLst/>
          </a:prstGeom>
        </p:spPr>
      </p:pic>
      <p:pic>
        <p:nvPicPr>
          <p:cNvPr id="95" name="Image"/>
          <p:cNvPicPr>
            <a:picLocks noChangeAspect="1"/>
          </p:cNvPicPr>
          <p:nvPr/>
        </p:nvPicPr>
        <p:blipFill>
          <a:blip r:embed="rId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1971548"/>
            <a:ext cx="6096" cy="366522"/>
          </a:xfrm>
          <a:prstGeom prst="rect">
            <a:avLst/>
          </a:prstGeom>
        </p:spPr>
      </p:pic>
      <p:pic>
        <p:nvPicPr>
          <p:cNvPr id="96" name="Image"/>
          <p:cNvPicPr>
            <a:picLocks noChangeAspect="1"/>
          </p:cNvPicPr>
          <p:nvPr/>
        </p:nvPicPr>
        <p:blipFill>
          <a:blip r:embed="rId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1971548"/>
            <a:ext cx="6096" cy="366522"/>
          </a:xfrm>
          <a:prstGeom prst="rect">
            <a:avLst/>
          </a:prstGeom>
        </p:spPr>
      </p:pic>
      <p:pic>
        <p:nvPicPr>
          <p:cNvPr id="97" name="Image"/>
          <p:cNvPicPr>
            <a:picLocks noChangeAspect="1"/>
          </p:cNvPicPr>
          <p:nvPr/>
        </p:nvPicPr>
        <p:blipFill>
          <a:blip r:embed="rId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1971548"/>
            <a:ext cx="6096" cy="366522"/>
          </a:xfrm>
          <a:prstGeom prst="rect">
            <a:avLst/>
          </a:prstGeom>
        </p:spPr>
      </p:pic>
      <p:pic>
        <p:nvPicPr>
          <p:cNvPr id="98" name="Image"/>
          <p:cNvPicPr>
            <a:picLocks noChangeAspect="1"/>
          </p:cNvPicPr>
          <p:nvPr/>
        </p:nvPicPr>
        <p:blipFill>
          <a:blip r:embed="rId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1971548"/>
            <a:ext cx="6096" cy="366522"/>
          </a:xfrm>
          <a:prstGeom prst="rect">
            <a:avLst/>
          </a:prstGeom>
        </p:spPr>
      </p:pic>
      <p:pic>
        <p:nvPicPr>
          <p:cNvPr id="99" name="Image"/>
          <p:cNvPicPr>
            <a:picLocks noChangeAspect="1"/>
          </p:cNvPicPr>
          <p:nvPr/>
        </p:nvPicPr>
        <p:blipFill>
          <a:blip r:embed="rId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1971548"/>
            <a:ext cx="6096" cy="366522"/>
          </a:xfrm>
          <a:prstGeom prst="rect">
            <a:avLst/>
          </a:prstGeom>
        </p:spPr>
      </p:pic>
      <p:pic>
        <p:nvPicPr>
          <p:cNvPr id="100" name="Image"/>
          <p:cNvPicPr>
            <a:picLocks noChangeAspect="1"/>
          </p:cNvPicPr>
          <p:nvPr/>
        </p:nvPicPr>
        <p:blipFill>
          <a:blip r:embed="rId1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1971548"/>
            <a:ext cx="6096" cy="366522"/>
          </a:xfrm>
          <a:prstGeom prst="rect">
            <a:avLst/>
          </a:prstGeom>
        </p:spPr>
      </p:pic>
      <p:pic>
        <p:nvPicPr>
          <p:cNvPr id="101" name="Image"/>
          <p:cNvPicPr>
            <a:picLocks noChangeAspect="1"/>
          </p:cNvPicPr>
          <p:nvPr/>
        </p:nvPicPr>
        <p:blipFill>
          <a:blip r:embed="rId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1971548"/>
            <a:ext cx="6096" cy="366522"/>
          </a:xfrm>
          <a:prstGeom prst="rect">
            <a:avLst/>
          </a:prstGeom>
        </p:spPr>
      </p:pic>
      <p:pic>
        <p:nvPicPr>
          <p:cNvPr id="102" name="Image"/>
          <p:cNvPicPr>
            <a:picLocks noChangeAspect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1971548"/>
            <a:ext cx="6097" cy="366522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2364931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15:00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2364931"/>
            <a:ext cx="7727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15:00 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2488374"/>
            <a:ext cx="74909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Kinder bis 8 Jahre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103" name="Image"/>
          <p:cNvPicPr>
            <a:picLocks noChangeAspect="1"/>
          </p:cNvPicPr>
          <p:nvPr/>
        </p:nvPicPr>
        <p:blipFill>
          <a:blip r:embed="rId1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2338070"/>
            <a:ext cx="6095" cy="6095"/>
          </a:xfrm>
          <a:prstGeom prst="rect">
            <a:avLst/>
          </a:prstGeom>
        </p:spPr>
      </p:pic>
      <p:pic>
        <p:nvPicPr>
          <p:cNvPr id="104" name="Image"/>
          <p:cNvPicPr>
            <a:picLocks noChangeAspect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2338070"/>
            <a:ext cx="424434" cy="6095"/>
          </a:xfrm>
          <a:prstGeom prst="rect">
            <a:avLst/>
          </a:prstGeom>
        </p:spPr>
      </p:pic>
      <p:pic>
        <p:nvPicPr>
          <p:cNvPr id="105" name="Image"/>
          <p:cNvPicPr>
            <a:picLocks noChangeAspect="1"/>
          </p:cNvPicPr>
          <p:nvPr/>
        </p:nvPicPr>
        <p:blipFill>
          <a:blip r:embed="rId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2338070"/>
            <a:ext cx="6096" cy="6095"/>
          </a:xfrm>
          <a:prstGeom prst="rect">
            <a:avLst/>
          </a:prstGeom>
        </p:spPr>
      </p:pic>
      <p:pic>
        <p:nvPicPr>
          <p:cNvPr id="106" name="Image"/>
          <p:cNvPicPr>
            <a:picLocks noChangeAspect="1"/>
          </p:cNvPicPr>
          <p:nvPr/>
        </p:nvPicPr>
        <p:blipFill>
          <a:blip r:embed="rId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2338070"/>
            <a:ext cx="6096" cy="6095"/>
          </a:xfrm>
          <a:prstGeom prst="rect">
            <a:avLst/>
          </a:prstGeom>
        </p:spPr>
      </p:pic>
      <p:pic>
        <p:nvPicPr>
          <p:cNvPr id="107" name="Image"/>
          <p:cNvPicPr>
            <a:picLocks noChangeAspect="1"/>
          </p:cNvPicPr>
          <p:nvPr/>
        </p:nvPicPr>
        <p:blipFill>
          <a:blip r:embed="rId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2338070"/>
            <a:ext cx="6096" cy="6095"/>
          </a:xfrm>
          <a:prstGeom prst="rect">
            <a:avLst/>
          </a:prstGeom>
        </p:spPr>
      </p:pic>
      <p:pic>
        <p:nvPicPr>
          <p:cNvPr id="108" name="Image"/>
          <p:cNvPicPr>
            <a:picLocks noChangeAspect="1"/>
          </p:cNvPicPr>
          <p:nvPr/>
        </p:nvPicPr>
        <p:blipFill>
          <a:blip r:embed="rId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2338070"/>
            <a:ext cx="1163574" cy="6095"/>
          </a:xfrm>
          <a:prstGeom prst="rect">
            <a:avLst/>
          </a:prstGeom>
        </p:spPr>
      </p:pic>
      <p:pic>
        <p:nvPicPr>
          <p:cNvPr id="109" name="Image"/>
          <p:cNvPicPr>
            <a:picLocks noChangeAspect="1"/>
          </p:cNvPicPr>
          <p:nvPr/>
        </p:nvPicPr>
        <p:blipFill>
          <a:blip r:embed="rId1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2338070"/>
            <a:ext cx="6096" cy="6095"/>
          </a:xfrm>
          <a:prstGeom prst="rect">
            <a:avLst/>
          </a:prstGeom>
        </p:spPr>
      </p:pic>
      <p:pic>
        <p:nvPicPr>
          <p:cNvPr id="110" name="Image"/>
          <p:cNvPicPr>
            <a:picLocks noChangeAspect="1"/>
          </p:cNvPicPr>
          <p:nvPr/>
        </p:nvPicPr>
        <p:blipFill>
          <a:blip r:embed="rId1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2338070"/>
            <a:ext cx="6096" cy="6095"/>
          </a:xfrm>
          <a:prstGeom prst="rect">
            <a:avLst/>
          </a:prstGeom>
        </p:spPr>
      </p:pic>
      <p:pic>
        <p:nvPicPr>
          <p:cNvPr id="111" name="Image"/>
          <p:cNvPicPr>
            <a:picLocks noChangeAspect="1"/>
          </p:cNvPicPr>
          <p:nvPr/>
        </p:nvPicPr>
        <p:blipFill>
          <a:blip r:embed="rId1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2338070"/>
            <a:ext cx="6096" cy="6095"/>
          </a:xfrm>
          <a:prstGeom prst="rect">
            <a:avLst/>
          </a:prstGeom>
        </p:spPr>
      </p:pic>
      <p:pic>
        <p:nvPicPr>
          <p:cNvPr id="112" name="Image"/>
          <p:cNvPicPr>
            <a:picLocks noChangeAspect="1"/>
          </p:cNvPicPr>
          <p:nvPr/>
        </p:nvPicPr>
        <p:blipFill>
          <a:blip r:embed="rId1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2338070"/>
            <a:ext cx="894842" cy="6095"/>
          </a:xfrm>
          <a:prstGeom prst="rect">
            <a:avLst/>
          </a:prstGeom>
        </p:spPr>
      </p:pic>
      <p:pic>
        <p:nvPicPr>
          <p:cNvPr id="113" name="Image"/>
          <p:cNvPicPr>
            <a:picLocks noChangeAspect="1"/>
          </p:cNvPicPr>
          <p:nvPr/>
        </p:nvPicPr>
        <p:blipFill>
          <a:blip r:embed="rId1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2338070"/>
            <a:ext cx="6096" cy="6095"/>
          </a:xfrm>
          <a:prstGeom prst="rect">
            <a:avLst/>
          </a:prstGeom>
        </p:spPr>
      </p:pic>
      <p:pic>
        <p:nvPicPr>
          <p:cNvPr id="114" name="Image"/>
          <p:cNvPicPr>
            <a:picLocks noChangeAspect="1"/>
          </p:cNvPicPr>
          <p:nvPr/>
        </p:nvPicPr>
        <p:blipFill>
          <a:blip r:embed="rId1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2338070"/>
            <a:ext cx="6097" cy="6095"/>
          </a:xfrm>
          <a:prstGeom prst="rect">
            <a:avLst/>
          </a:prstGeom>
        </p:spPr>
      </p:pic>
      <p:pic>
        <p:nvPicPr>
          <p:cNvPr id="115" name="Image"/>
          <p:cNvPicPr>
            <a:picLocks noChangeAspect="1"/>
          </p:cNvPicPr>
          <p:nvPr/>
        </p:nvPicPr>
        <p:blipFill>
          <a:blip r:embed="rId1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2344165"/>
            <a:ext cx="6095" cy="247650"/>
          </a:xfrm>
          <a:prstGeom prst="rect">
            <a:avLst/>
          </a:prstGeom>
        </p:spPr>
      </p:pic>
      <p:pic>
        <p:nvPicPr>
          <p:cNvPr id="116" name="Image"/>
          <p:cNvPicPr>
            <a:picLocks noChangeAspect="1"/>
          </p:cNvPicPr>
          <p:nvPr/>
        </p:nvPicPr>
        <p:blipFill>
          <a:blip r:embed="rId1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2344165"/>
            <a:ext cx="6096" cy="247650"/>
          </a:xfrm>
          <a:prstGeom prst="rect">
            <a:avLst/>
          </a:prstGeom>
        </p:spPr>
      </p:pic>
      <p:pic>
        <p:nvPicPr>
          <p:cNvPr id="117" name="Image"/>
          <p:cNvPicPr>
            <a:picLocks noChangeAspect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2344165"/>
            <a:ext cx="6096" cy="247650"/>
          </a:xfrm>
          <a:prstGeom prst="rect">
            <a:avLst/>
          </a:prstGeom>
        </p:spPr>
      </p:pic>
      <p:pic>
        <p:nvPicPr>
          <p:cNvPr id="118" name="Image"/>
          <p:cNvPicPr>
            <a:picLocks noChangeAspect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2344165"/>
            <a:ext cx="6096" cy="247650"/>
          </a:xfrm>
          <a:prstGeom prst="rect">
            <a:avLst/>
          </a:prstGeom>
        </p:spPr>
      </p:pic>
      <p:pic>
        <p:nvPicPr>
          <p:cNvPr id="119" name="Image"/>
          <p:cNvPicPr>
            <a:picLocks noChangeAspect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2344165"/>
            <a:ext cx="6096" cy="247650"/>
          </a:xfrm>
          <a:prstGeom prst="rect">
            <a:avLst/>
          </a:prstGeom>
        </p:spPr>
      </p:pic>
      <p:pic>
        <p:nvPicPr>
          <p:cNvPr id="120" name="Image"/>
          <p:cNvPicPr>
            <a:picLocks noChangeAspect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2344165"/>
            <a:ext cx="6096" cy="247650"/>
          </a:xfrm>
          <a:prstGeom prst="rect">
            <a:avLst/>
          </a:prstGeom>
        </p:spPr>
      </p:pic>
      <p:pic>
        <p:nvPicPr>
          <p:cNvPr id="121" name="Image"/>
          <p:cNvPicPr>
            <a:picLocks noChangeAspect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2344165"/>
            <a:ext cx="6096" cy="247650"/>
          </a:xfrm>
          <a:prstGeom prst="rect">
            <a:avLst/>
          </a:prstGeom>
        </p:spPr>
      </p:pic>
      <p:pic>
        <p:nvPicPr>
          <p:cNvPr id="122" name="Image"/>
          <p:cNvPicPr>
            <a:picLocks noChangeAspect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2344165"/>
            <a:ext cx="6096" cy="247650"/>
          </a:xfrm>
          <a:prstGeom prst="rect">
            <a:avLst/>
          </a:prstGeom>
        </p:spPr>
      </p:pic>
      <p:pic>
        <p:nvPicPr>
          <p:cNvPr id="123" name="Image"/>
          <p:cNvPicPr>
            <a:picLocks noChangeAspect="1"/>
          </p:cNvPicPr>
          <p:nvPr/>
        </p:nvPicPr>
        <p:blipFill>
          <a:blip r:embed="rId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2344165"/>
            <a:ext cx="6097" cy="2476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2619439"/>
            <a:ext cx="25607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16:00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2457" y="2619439"/>
            <a:ext cx="772712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15:45 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9316" y="2742882"/>
            <a:ext cx="771950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Kinder  bis 8 Jahre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2619439"/>
            <a:ext cx="324509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16:00 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2742882"/>
            <a:ext cx="516680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795774" y="2867089"/>
            <a:ext cx="490414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Kinder ab 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919218" y="2991294"/>
            <a:ext cx="243122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Jahre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124" name="Image"/>
          <p:cNvPicPr>
            <a:picLocks noChangeAspect="1"/>
          </p:cNvPicPr>
          <p:nvPr/>
        </p:nvPicPr>
        <p:blipFill>
          <a:blip r:embed="rId1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2591816"/>
            <a:ext cx="6095" cy="6095"/>
          </a:xfrm>
          <a:prstGeom prst="rect">
            <a:avLst/>
          </a:prstGeom>
        </p:spPr>
      </p:pic>
      <p:pic>
        <p:nvPicPr>
          <p:cNvPr id="125" name="Image"/>
          <p:cNvPicPr>
            <a:picLocks noChangeAspect="1"/>
          </p:cNvPicPr>
          <p:nvPr/>
        </p:nvPicPr>
        <p:blipFill>
          <a:blip r:embed="rId1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2591816"/>
            <a:ext cx="424434" cy="6095"/>
          </a:xfrm>
          <a:prstGeom prst="rect">
            <a:avLst/>
          </a:prstGeom>
        </p:spPr>
      </p:pic>
      <p:pic>
        <p:nvPicPr>
          <p:cNvPr id="126" name="Image"/>
          <p:cNvPicPr>
            <a:picLocks noChangeAspect="1"/>
          </p:cNvPicPr>
          <p:nvPr/>
        </p:nvPicPr>
        <p:blipFill>
          <a:blip r:embed="rId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2591816"/>
            <a:ext cx="6096" cy="6095"/>
          </a:xfrm>
          <a:prstGeom prst="rect">
            <a:avLst/>
          </a:prstGeom>
        </p:spPr>
      </p:pic>
      <p:pic>
        <p:nvPicPr>
          <p:cNvPr id="127" name="Image"/>
          <p:cNvPicPr>
            <a:picLocks noChangeAspect="1"/>
          </p:cNvPicPr>
          <p:nvPr/>
        </p:nvPicPr>
        <p:blipFill>
          <a:blip r:embed="rId1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2591816"/>
            <a:ext cx="6096" cy="6095"/>
          </a:xfrm>
          <a:prstGeom prst="rect">
            <a:avLst/>
          </a:prstGeom>
        </p:spPr>
      </p:pic>
      <p:pic>
        <p:nvPicPr>
          <p:cNvPr id="128" name="Image"/>
          <p:cNvPicPr>
            <a:picLocks noChangeAspect="1"/>
          </p:cNvPicPr>
          <p:nvPr/>
        </p:nvPicPr>
        <p:blipFill>
          <a:blip r:embed="rId1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2591816"/>
            <a:ext cx="894588" cy="6095"/>
          </a:xfrm>
          <a:prstGeom prst="rect">
            <a:avLst/>
          </a:prstGeom>
        </p:spPr>
      </p:pic>
      <p:pic>
        <p:nvPicPr>
          <p:cNvPr id="129" name="Image"/>
          <p:cNvPicPr>
            <a:picLocks noChangeAspect="1"/>
          </p:cNvPicPr>
          <p:nvPr/>
        </p:nvPicPr>
        <p:blipFill>
          <a:blip r:embed="rId1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2591816"/>
            <a:ext cx="6096" cy="6095"/>
          </a:xfrm>
          <a:prstGeom prst="rect">
            <a:avLst/>
          </a:prstGeom>
        </p:spPr>
      </p:pic>
      <p:pic>
        <p:nvPicPr>
          <p:cNvPr id="130" name="Image"/>
          <p:cNvPicPr>
            <a:picLocks noChangeAspect="1"/>
          </p:cNvPicPr>
          <p:nvPr/>
        </p:nvPicPr>
        <p:blipFill>
          <a:blip r:embed="rId1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2591816"/>
            <a:ext cx="1163574" cy="6095"/>
          </a:xfrm>
          <a:prstGeom prst="rect">
            <a:avLst/>
          </a:prstGeom>
        </p:spPr>
      </p:pic>
      <p:pic>
        <p:nvPicPr>
          <p:cNvPr id="131" name="Image"/>
          <p:cNvPicPr>
            <a:picLocks noChangeAspect="1"/>
          </p:cNvPicPr>
          <p:nvPr/>
        </p:nvPicPr>
        <p:blipFill>
          <a:blip r:embed="rId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2591816"/>
            <a:ext cx="6096" cy="6095"/>
          </a:xfrm>
          <a:prstGeom prst="rect">
            <a:avLst/>
          </a:prstGeom>
        </p:spPr>
      </p:pic>
      <p:pic>
        <p:nvPicPr>
          <p:cNvPr id="132" name="Image"/>
          <p:cNvPicPr>
            <a:picLocks noChangeAspect="1"/>
          </p:cNvPicPr>
          <p:nvPr/>
        </p:nvPicPr>
        <p:blipFill>
          <a:blip r:embed="rId1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2591816"/>
            <a:ext cx="6096" cy="6095"/>
          </a:xfrm>
          <a:prstGeom prst="rect">
            <a:avLst/>
          </a:prstGeom>
        </p:spPr>
      </p:pic>
      <p:pic>
        <p:nvPicPr>
          <p:cNvPr id="133" name="Image"/>
          <p:cNvPicPr>
            <a:picLocks noChangeAspect="1"/>
          </p:cNvPicPr>
          <p:nvPr/>
        </p:nvPicPr>
        <p:blipFill>
          <a:blip r:embed="rId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2591816"/>
            <a:ext cx="803148" cy="6095"/>
          </a:xfrm>
          <a:prstGeom prst="rect">
            <a:avLst/>
          </a:prstGeom>
        </p:spPr>
      </p:pic>
      <p:pic>
        <p:nvPicPr>
          <p:cNvPr id="134" name="Image"/>
          <p:cNvPicPr>
            <a:picLocks noChangeAspect="1"/>
          </p:cNvPicPr>
          <p:nvPr/>
        </p:nvPicPr>
        <p:blipFill>
          <a:blip r:embed="rId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2591816"/>
            <a:ext cx="6096" cy="6095"/>
          </a:xfrm>
          <a:prstGeom prst="rect">
            <a:avLst/>
          </a:prstGeom>
        </p:spPr>
      </p:pic>
      <p:pic>
        <p:nvPicPr>
          <p:cNvPr id="135" name="Image"/>
          <p:cNvPicPr>
            <a:picLocks noChangeAspect="1"/>
          </p:cNvPicPr>
          <p:nvPr/>
        </p:nvPicPr>
        <p:blipFill>
          <a:blip r:embed="rId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2591816"/>
            <a:ext cx="6096" cy="6095"/>
          </a:xfrm>
          <a:prstGeom prst="rect">
            <a:avLst/>
          </a:prstGeom>
        </p:spPr>
      </p:pic>
      <p:pic>
        <p:nvPicPr>
          <p:cNvPr id="136" name="Image"/>
          <p:cNvPicPr>
            <a:picLocks noChangeAspect="1"/>
          </p:cNvPicPr>
          <p:nvPr/>
        </p:nvPicPr>
        <p:blipFill>
          <a:blip r:embed="rId1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2591816"/>
            <a:ext cx="6097" cy="6095"/>
          </a:xfrm>
          <a:prstGeom prst="rect">
            <a:avLst/>
          </a:prstGeom>
        </p:spPr>
      </p:pic>
      <p:pic>
        <p:nvPicPr>
          <p:cNvPr id="137" name="Image"/>
          <p:cNvPicPr>
            <a:picLocks noChangeAspect="1"/>
          </p:cNvPicPr>
          <p:nvPr/>
        </p:nvPicPr>
        <p:blipFill>
          <a:blip r:embed="rId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2597912"/>
            <a:ext cx="6095" cy="248412"/>
          </a:xfrm>
          <a:prstGeom prst="rect">
            <a:avLst/>
          </a:prstGeom>
        </p:spPr>
      </p:pic>
      <p:pic>
        <p:nvPicPr>
          <p:cNvPr id="138" name="Image"/>
          <p:cNvPicPr>
            <a:picLocks noChangeAspect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2597912"/>
            <a:ext cx="6096" cy="248412"/>
          </a:xfrm>
          <a:prstGeom prst="rect">
            <a:avLst/>
          </a:prstGeom>
        </p:spPr>
      </p:pic>
      <p:pic>
        <p:nvPicPr>
          <p:cNvPr id="139" name="Image"/>
          <p:cNvPicPr>
            <a:picLocks noChangeAspect="1"/>
          </p:cNvPicPr>
          <p:nvPr/>
        </p:nvPicPr>
        <p:blipFill>
          <a:blip r:embed="rId1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2597912"/>
            <a:ext cx="6096" cy="248412"/>
          </a:xfrm>
          <a:prstGeom prst="rect">
            <a:avLst/>
          </a:prstGeom>
        </p:spPr>
      </p:pic>
      <p:pic>
        <p:nvPicPr>
          <p:cNvPr id="140" name="Image"/>
          <p:cNvPicPr>
            <a:picLocks noChangeAspect="1"/>
          </p:cNvPicPr>
          <p:nvPr/>
        </p:nvPicPr>
        <p:blipFill>
          <a:blip r:embed="rId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2597912"/>
            <a:ext cx="6096" cy="248412"/>
          </a:xfrm>
          <a:prstGeom prst="rect">
            <a:avLst/>
          </a:prstGeom>
        </p:spPr>
      </p:pic>
      <p:pic>
        <p:nvPicPr>
          <p:cNvPr id="141" name="Image"/>
          <p:cNvPicPr>
            <a:picLocks noChangeAspect="1"/>
          </p:cNvPicPr>
          <p:nvPr/>
        </p:nvPicPr>
        <p:blipFill>
          <a:blip r:embed="rId1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2597912"/>
            <a:ext cx="6096" cy="248412"/>
          </a:xfrm>
          <a:prstGeom prst="rect">
            <a:avLst/>
          </a:prstGeom>
        </p:spPr>
      </p:pic>
      <p:pic>
        <p:nvPicPr>
          <p:cNvPr id="142" name="Image"/>
          <p:cNvPicPr>
            <a:picLocks noChangeAspect="1"/>
          </p:cNvPicPr>
          <p:nvPr/>
        </p:nvPicPr>
        <p:blipFill>
          <a:blip r:embed="rId1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2597912"/>
            <a:ext cx="6096" cy="248412"/>
          </a:xfrm>
          <a:prstGeom prst="rect">
            <a:avLst/>
          </a:prstGeom>
        </p:spPr>
      </p:pic>
      <p:pic>
        <p:nvPicPr>
          <p:cNvPr id="143" name="Image"/>
          <p:cNvPicPr>
            <a:picLocks noChangeAspect="1"/>
          </p:cNvPicPr>
          <p:nvPr/>
        </p:nvPicPr>
        <p:blipFill>
          <a:blip r:embed="rId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2597912"/>
            <a:ext cx="6096" cy="248412"/>
          </a:xfrm>
          <a:prstGeom prst="rect">
            <a:avLst/>
          </a:prstGeom>
        </p:spPr>
      </p:pic>
      <p:pic>
        <p:nvPicPr>
          <p:cNvPr id="144" name="Image"/>
          <p:cNvPicPr>
            <a:picLocks noChangeAspect="1"/>
          </p:cNvPicPr>
          <p:nvPr/>
        </p:nvPicPr>
        <p:blipFill>
          <a:blip r:embed="rId1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2597912"/>
            <a:ext cx="6096" cy="248412"/>
          </a:xfrm>
          <a:prstGeom prst="rect">
            <a:avLst/>
          </a:prstGeom>
        </p:spPr>
      </p:pic>
      <p:pic>
        <p:nvPicPr>
          <p:cNvPr id="145" name="Image"/>
          <p:cNvPicPr>
            <a:picLocks noChangeAspect="1"/>
          </p:cNvPicPr>
          <p:nvPr/>
        </p:nvPicPr>
        <p:blipFill>
          <a:blip r:embed="rId1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2597912"/>
            <a:ext cx="6097" cy="248412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33142" y="2873184"/>
            <a:ext cx="84205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16:30    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693162" y="2997391"/>
            <a:ext cx="734611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Kinder ab 8 Jahre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146" name="Image"/>
          <p:cNvPicPr>
            <a:picLocks noChangeAspect="1"/>
          </p:cNvPicPr>
          <p:nvPr/>
        </p:nvPicPr>
        <p:blipFill>
          <a:blip r:embed="rId1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2846324"/>
            <a:ext cx="6095" cy="6096"/>
          </a:xfrm>
          <a:prstGeom prst="rect">
            <a:avLst/>
          </a:prstGeom>
        </p:spPr>
      </p:pic>
      <p:pic>
        <p:nvPicPr>
          <p:cNvPr id="147" name="Image"/>
          <p:cNvPicPr>
            <a:picLocks noChangeAspect="1"/>
          </p:cNvPicPr>
          <p:nvPr/>
        </p:nvPicPr>
        <p:blipFill>
          <a:blip r:embed="rId1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2846324"/>
            <a:ext cx="6096" cy="6096"/>
          </a:xfrm>
          <a:prstGeom prst="rect">
            <a:avLst/>
          </a:prstGeom>
        </p:spPr>
      </p:pic>
      <p:pic>
        <p:nvPicPr>
          <p:cNvPr id="148" name="Image"/>
          <p:cNvPicPr>
            <a:picLocks noChangeAspect="1"/>
          </p:cNvPicPr>
          <p:nvPr/>
        </p:nvPicPr>
        <p:blipFill>
          <a:blip r:embed="rId1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2846324"/>
            <a:ext cx="6096" cy="6096"/>
          </a:xfrm>
          <a:prstGeom prst="rect">
            <a:avLst/>
          </a:prstGeom>
        </p:spPr>
      </p:pic>
      <p:pic>
        <p:nvPicPr>
          <p:cNvPr id="149" name="Image"/>
          <p:cNvPicPr>
            <a:picLocks noChangeAspect="1"/>
          </p:cNvPicPr>
          <p:nvPr/>
        </p:nvPicPr>
        <p:blipFill>
          <a:blip r:embed="rId1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2846324"/>
            <a:ext cx="894588" cy="6096"/>
          </a:xfrm>
          <a:prstGeom prst="rect">
            <a:avLst/>
          </a:prstGeom>
        </p:spPr>
      </p:pic>
      <p:pic>
        <p:nvPicPr>
          <p:cNvPr id="150" name="Image"/>
          <p:cNvPicPr>
            <a:picLocks noChangeAspect="1"/>
          </p:cNvPicPr>
          <p:nvPr/>
        </p:nvPicPr>
        <p:blipFill>
          <a:blip r:embed="rId1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2846324"/>
            <a:ext cx="6096" cy="6096"/>
          </a:xfrm>
          <a:prstGeom prst="rect">
            <a:avLst/>
          </a:prstGeom>
        </p:spPr>
      </p:pic>
      <p:pic>
        <p:nvPicPr>
          <p:cNvPr id="151" name="Image"/>
          <p:cNvPicPr>
            <a:picLocks noChangeAspect="1"/>
          </p:cNvPicPr>
          <p:nvPr/>
        </p:nvPicPr>
        <p:blipFill>
          <a:blip r:embed="rId1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2846324"/>
            <a:ext cx="1163574" cy="6096"/>
          </a:xfrm>
          <a:prstGeom prst="rect">
            <a:avLst/>
          </a:prstGeom>
        </p:spPr>
      </p:pic>
      <p:pic>
        <p:nvPicPr>
          <p:cNvPr id="152" name="Image"/>
          <p:cNvPicPr>
            <a:picLocks noChangeAspect="1"/>
          </p:cNvPicPr>
          <p:nvPr/>
        </p:nvPicPr>
        <p:blipFill>
          <a:blip r:embed="rId1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2846324"/>
            <a:ext cx="6096" cy="6096"/>
          </a:xfrm>
          <a:prstGeom prst="rect">
            <a:avLst/>
          </a:prstGeom>
        </p:spPr>
      </p:pic>
      <p:pic>
        <p:nvPicPr>
          <p:cNvPr id="153" name="Image"/>
          <p:cNvPicPr>
            <a:picLocks noChangeAspect="1"/>
          </p:cNvPicPr>
          <p:nvPr/>
        </p:nvPicPr>
        <p:blipFill>
          <a:blip r:embed="rId1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2846324"/>
            <a:ext cx="6096" cy="6096"/>
          </a:xfrm>
          <a:prstGeom prst="rect">
            <a:avLst/>
          </a:prstGeom>
        </p:spPr>
      </p:pic>
      <p:pic>
        <p:nvPicPr>
          <p:cNvPr id="154" name="Image"/>
          <p:cNvPicPr>
            <a:picLocks noChangeAspect="1"/>
          </p:cNvPicPr>
          <p:nvPr/>
        </p:nvPicPr>
        <p:blipFill>
          <a:blip r:embed="rId1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2846324"/>
            <a:ext cx="6096" cy="6096"/>
          </a:xfrm>
          <a:prstGeom prst="rect">
            <a:avLst/>
          </a:prstGeom>
        </p:spPr>
      </p:pic>
      <p:pic>
        <p:nvPicPr>
          <p:cNvPr id="155" name="Image"/>
          <p:cNvPicPr>
            <a:picLocks noChangeAspect="1"/>
          </p:cNvPicPr>
          <p:nvPr/>
        </p:nvPicPr>
        <p:blipFill>
          <a:blip r:embed="rId1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2846324"/>
            <a:ext cx="6096" cy="6096"/>
          </a:xfrm>
          <a:prstGeom prst="rect">
            <a:avLst/>
          </a:prstGeom>
        </p:spPr>
      </p:pic>
      <p:pic>
        <p:nvPicPr>
          <p:cNvPr id="156" name="Image"/>
          <p:cNvPicPr>
            <a:picLocks noChangeAspect="1"/>
          </p:cNvPicPr>
          <p:nvPr/>
        </p:nvPicPr>
        <p:blipFill>
          <a:blip r:embed="rId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2846324"/>
            <a:ext cx="6097" cy="6096"/>
          </a:xfrm>
          <a:prstGeom prst="rect">
            <a:avLst/>
          </a:prstGeom>
        </p:spPr>
      </p:pic>
      <p:pic>
        <p:nvPicPr>
          <p:cNvPr id="157" name="Image"/>
          <p:cNvPicPr>
            <a:picLocks noChangeAspect="1"/>
          </p:cNvPicPr>
          <p:nvPr/>
        </p:nvPicPr>
        <p:blipFill>
          <a:blip r:embed="rId1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2852420"/>
            <a:ext cx="6095" cy="242316"/>
          </a:xfrm>
          <a:prstGeom prst="rect">
            <a:avLst/>
          </a:prstGeom>
        </p:spPr>
      </p:pic>
      <p:pic>
        <p:nvPicPr>
          <p:cNvPr id="158" name="Image"/>
          <p:cNvPicPr>
            <a:picLocks noChangeAspect="1"/>
          </p:cNvPicPr>
          <p:nvPr/>
        </p:nvPicPr>
        <p:blipFill>
          <a:blip r:embed="rId1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2852420"/>
            <a:ext cx="6096" cy="242316"/>
          </a:xfrm>
          <a:prstGeom prst="rect">
            <a:avLst/>
          </a:prstGeom>
        </p:spPr>
      </p:pic>
      <p:pic>
        <p:nvPicPr>
          <p:cNvPr id="159" name="Image"/>
          <p:cNvPicPr>
            <a:picLocks noChangeAspect="1"/>
          </p:cNvPicPr>
          <p:nvPr/>
        </p:nvPicPr>
        <p:blipFill>
          <a:blip r:embed="rId1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2852420"/>
            <a:ext cx="6096" cy="242316"/>
          </a:xfrm>
          <a:prstGeom prst="rect">
            <a:avLst/>
          </a:prstGeom>
        </p:spPr>
      </p:pic>
      <p:pic>
        <p:nvPicPr>
          <p:cNvPr id="160" name="Image"/>
          <p:cNvPicPr>
            <a:picLocks noChangeAspect="1"/>
          </p:cNvPicPr>
          <p:nvPr/>
        </p:nvPicPr>
        <p:blipFill>
          <a:blip r:embed="rId1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2852420"/>
            <a:ext cx="6096" cy="242316"/>
          </a:xfrm>
          <a:prstGeom prst="rect">
            <a:avLst/>
          </a:prstGeom>
        </p:spPr>
      </p:pic>
      <p:pic>
        <p:nvPicPr>
          <p:cNvPr id="161" name="Image"/>
          <p:cNvPicPr>
            <a:picLocks noChangeAspect="1"/>
          </p:cNvPicPr>
          <p:nvPr/>
        </p:nvPicPr>
        <p:blipFill>
          <a:blip r:embed="rId1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2852420"/>
            <a:ext cx="6096" cy="242316"/>
          </a:xfrm>
          <a:prstGeom prst="rect">
            <a:avLst/>
          </a:prstGeom>
        </p:spPr>
      </p:pic>
      <p:pic>
        <p:nvPicPr>
          <p:cNvPr id="162" name="Image"/>
          <p:cNvPicPr>
            <a:picLocks noChangeAspect="1"/>
          </p:cNvPicPr>
          <p:nvPr/>
        </p:nvPicPr>
        <p:blipFill>
          <a:blip r:embed="rId1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2852420"/>
            <a:ext cx="6096" cy="242316"/>
          </a:xfrm>
          <a:prstGeom prst="rect">
            <a:avLst/>
          </a:prstGeom>
        </p:spPr>
      </p:pic>
      <p:pic>
        <p:nvPicPr>
          <p:cNvPr id="163" name="Image"/>
          <p:cNvPicPr>
            <a:picLocks noChangeAspect="1"/>
          </p:cNvPicPr>
          <p:nvPr/>
        </p:nvPicPr>
        <p:blipFill>
          <a:blip r:embed="rId1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2852420"/>
            <a:ext cx="6096" cy="242316"/>
          </a:xfrm>
          <a:prstGeom prst="rect">
            <a:avLst/>
          </a:prstGeom>
        </p:spPr>
      </p:pic>
      <p:pic>
        <p:nvPicPr>
          <p:cNvPr id="164" name="Image"/>
          <p:cNvPicPr>
            <a:picLocks noChangeAspect="1"/>
          </p:cNvPicPr>
          <p:nvPr/>
        </p:nvPicPr>
        <p:blipFill>
          <a:blip r:embed="rId1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2852420"/>
            <a:ext cx="6096" cy="242316"/>
          </a:xfrm>
          <a:prstGeom prst="rect">
            <a:avLst/>
          </a:prstGeom>
        </p:spPr>
      </p:pic>
      <p:pic>
        <p:nvPicPr>
          <p:cNvPr id="165" name="Image"/>
          <p:cNvPicPr>
            <a:picLocks noChangeAspect="1"/>
          </p:cNvPicPr>
          <p:nvPr/>
        </p:nvPicPr>
        <p:blipFill>
          <a:blip r:embed="rId1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2852420"/>
            <a:ext cx="6097" cy="24231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3121596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17:00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166" name="Image"/>
          <p:cNvPicPr>
            <a:picLocks noChangeAspect="1"/>
          </p:cNvPicPr>
          <p:nvPr/>
        </p:nvPicPr>
        <p:blipFill>
          <a:blip r:embed="rId1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094736"/>
            <a:ext cx="6095" cy="6096"/>
          </a:xfrm>
          <a:prstGeom prst="rect">
            <a:avLst/>
          </a:prstGeom>
        </p:spPr>
      </p:pic>
      <p:pic>
        <p:nvPicPr>
          <p:cNvPr id="167" name="Image"/>
          <p:cNvPicPr>
            <a:picLocks noChangeAspect="1"/>
          </p:cNvPicPr>
          <p:nvPr/>
        </p:nvPicPr>
        <p:blipFill>
          <a:blip r:embed="rId1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3094736"/>
            <a:ext cx="424434" cy="6096"/>
          </a:xfrm>
          <a:prstGeom prst="rect">
            <a:avLst/>
          </a:prstGeom>
        </p:spPr>
      </p:pic>
      <p:pic>
        <p:nvPicPr>
          <p:cNvPr id="168" name="Image"/>
          <p:cNvPicPr>
            <a:picLocks noChangeAspect="1"/>
          </p:cNvPicPr>
          <p:nvPr/>
        </p:nvPicPr>
        <p:blipFill>
          <a:blip r:embed="rId1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094736"/>
            <a:ext cx="6096" cy="6096"/>
          </a:xfrm>
          <a:prstGeom prst="rect">
            <a:avLst/>
          </a:prstGeom>
        </p:spPr>
      </p:pic>
      <p:pic>
        <p:nvPicPr>
          <p:cNvPr id="169" name="Image"/>
          <p:cNvPicPr>
            <a:picLocks noChangeAspect="1"/>
          </p:cNvPicPr>
          <p:nvPr/>
        </p:nvPicPr>
        <p:blipFill>
          <a:blip r:embed="rId1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094736"/>
            <a:ext cx="6096" cy="6096"/>
          </a:xfrm>
          <a:prstGeom prst="rect">
            <a:avLst/>
          </a:prstGeom>
        </p:spPr>
      </p:pic>
      <p:pic>
        <p:nvPicPr>
          <p:cNvPr id="170" name="Image"/>
          <p:cNvPicPr>
            <a:picLocks noChangeAspect="1"/>
          </p:cNvPicPr>
          <p:nvPr/>
        </p:nvPicPr>
        <p:blipFill>
          <a:blip r:embed="rId1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094736"/>
            <a:ext cx="6096" cy="6096"/>
          </a:xfrm>
          <a:prstGeom prst="rect">
            <a:avLst/>
          </a:prstGeom>
        </p:spPr>
      </p:pic>
      <p:pic>
        <p:nvPicPr>
          <p:cNvPr id="171" name="Image"/>
          <p:cNvPicPr>
            <a:picLocks noChangeAspect="1"/>
          </p:cNvPicPr>
          <p:nvPr/>
        </p:nvPicPr>
        <p:blipFill>
          <a:blip r:embed="rId1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094736"/>
            <a:ext cx="6096" cy="6096"/>
          </a:xfrm>
          <a:prstGeom prst="rect">
            <a:avLst/>
          </a:prstGeom>
        </p:spPr>
      </p:pic>
      <p:pic>
        <p:nvPicPr>
          <p:cNvPr id="172" name="Image"/>
          <p:cNvPicPr>
            <a:picLocks noChangeAspect="1"/>
          </p:cNvPicPr>
          <p:nvPr/>
        </p:nvPicPr>
        <p:blipFill>
          <a:blip r:embed="rId1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094736"/>
            <a:ext cx="6096" cy="6096"/>
          </a:xfrm>
          <a:prstGeom prst="rect">
            <a:avLst/>
          </a:prstGeom>
        </p:spPr>
      </p:pic>
      <p:pic>
        <p:nvPicPr>
          <p:cNvPr id="173" name="Image"/>
          <p:cNvPicPr>
            <a:picLocks noChangeAspect="1"/>
          </p:cNvPicPr>
          <p:nvPr/>
        </p:nvPicPr>
        <p:blipFill>
          <a:blip r:embed="rId1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3094736"/>
            <a:ext cx="803148" cy="6096"/>
          </a:xfrm>
          <a:prstGeom prst="rect">
            <a:avLst/>
          </a:prstGeom>
        </p:spPr>
      </p:pic>
      <p:pic>
        <p:nvPicPr>
          <p:cNvPr id="174" name="Image"/>
          <p:cNvPicPr>
            <a:picLocks noChangeAspect="1"/>
          </p:cNvPicPr>
          <p:nvPr/>
        </p:nvPicPr>
        <p:blipFill>
          <a:blip r:embed="rId1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094736"/>
            <a:ext cx="6096" cy="6096"/>
          </a:xfrm>
          <a:prstGeom prst="rect">
            <a:avLst/>
          </a:prstGeom>
        </p:spPr>
      </p:pic>
      <p:pic>
        <p:nvPicPr>
          <p:cNvPr id="175" name="Image"/>
          <p:cNvPicPr>
            <a:picLocks noChangeAspect="1"/>
          </p:cNvPicPr>
          <p:nvPr/>
        </p:nvPicPr>
        <p:blipFill>
          <a:blip r:embed="rId1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094736"/>
            <a:ext cx="6096" cy="6096"/>
          </a:xfrm>
          <a:prstGeom prst="rect">
            <a:avLst/>
          </a:prstGeom>
        </p:spPr>
      </p:pic>
      <p:pic>
        <p:nvPicPr>
          <p:cNvPr id="176" name="Image"/>
          <p:cNvPicPr>
            <a:picLocks noChangeAspect="1"/>
          </p:cNvPicPr>
          <p:nvPr/>
        </p:nvPicPr>
        <p:blipFill>
          <a:blip r:embed="rId1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094736"/>
            <a:ext cx="6097" cy="6096"/>
          </a:xfrm>
          <a:prstGeom prst="rect">
            <a:avLst/>
          </a:prstGeom>
        </p:spPr>
      </p:pic>
      <p:pic>
        <p:nvPicPr>
          <p:cNvPr id="177" name="Image"/>
          <p:cNvPicPr>
            <a:picLocks noChangeAspect="1"/>
          </p:cNvPicPr>
          <p:nvPr/>
        </p:nvPicPr>
        <p:blipFill>
          <a:blip r:embed="rId1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100832"/>
            <a:ext cx="6095" cy="173736"/>
          </a:xfrm>
          <a:prstGeom prst="rect">
            <a:avLst/>
          </a:prstGeom>
        </p:spPr>
      </p:pic>
      <p:pic>
        <p:nvPicPr>
          <p:cNvPr id="178" name="Image"/>
          <p:cNvPicPr>
            <a:picLocks noChangeAspect="1"/>
          </p:cNvPicPr>
          <p:nvPr/>
        </p:nvPicPr>
        <p:blipFill>
          <a:blip r:embed="rId1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100832"/>
            <a:ext cx="6096" cy="173736"/>
          </a:xfrm>
          <a:prstGeom prst="rect">
            <a:avLst/>
          </a:prstGeom>
        </p:spPr>
      </p:pic>
      <p:pic>
        <p:nvPicPr>
          <p:cNvPr id="179" name="Image"/>
          <p:cNvPicPr>
            <a:picLocks noChangeAspect="1"/>
          </p:cNvPicPr>
          <p:nvPr/>
        </p:nvPicPr>
        <p:blipFill>
          <a:blip r:embed="rId1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100832"/>
            <a:ext cx="6096" cy="173736"/>
          </a:xfrm>
          <a:prstGeom prst="rect">
            <a:avLst/>
          </a:prstGeom>
        </p:spPr>
      </p:pic>
      <p:pic>
        <p:nvPicPr>
          <p:cNvPr id="180" name="Image"/>
          <p:cNvPicPr>
            <a:picLocks noChangeAspect="1"/>
          </p:cNvPicPr>
          <p:nvPr/>
        </p:nvPicPr>
        <p:blipFill>
          <a:blip r:embed="rId1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100832"/>
            <a:ext cx="6096" cy="173736"/>
          </a:xfrm>
          <a:prstGeom prst="rect">
            <a:avLst/>
          </a:prstGeom>
        </p:spPr>
      </p:pic>
      <p:pic>
        <p:nvPicPr>
          <p:cNvPr id="181" name="Image"/>
          <p:cNvPicPr>
            <a:picLocks noChangeAspect="1"/>
          </p:cNvPicPr>
          <p:nvPr/>
        </p:nvPicPr>
        <p:blipFill>
          <a:blip r:embed="rId1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100832"/>
            <a:ext cx="6096" cy="173736"/>
          </a:xfrm>
          <a:prstGeom prst="rect">
            <a:avLst/>
          </a:prstGeom>
        </p:spPr>
      </p:pic>
      <p:pic>
        <p:nvPicPr>
          <p:cNvPr id="182" name="Image"/>
          <p:cNvPicPr>
            <a:picLocks noChangeAspect="1"/>
          </p:cNvPicPr>
          <p:nvPr/>
        </p:nvPicPr>
        <p:blipFill>
          <a:blip r:embed="rId1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100832"/>
            <a:ext cx="6096" cy="173736"/>
          </a:xfrm>
          <a:prstGeom prst="rect">
            <a:avLst/>
          </a:prstGeom>
        </p:spPr>
      </p:pic>
      <p:pic>
        <p:nvPicPr>
          <p:cNvPr id="183" name="Image"/>
          <p:cNvPicPr>
            <a:picLocks noChangeAspect="1"/>
          </p:cNvPicPr>
          <p:nvPr/>
        </p:nvPicPr>
        <p:blipFill>
          <a:blip r:embed="rId1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100832"/>
            <a:ext cx="6096" cy="173736"/>
          </a:xfrm>
          <a:prstGeom prst="rect">
            <a:avLst/>
          </a:prstGeom>
        </p:spPr>
      </p:pic>
      <p:pic>
        <p:nvPicPr>
          <p:cNvPr id="184" name="Image"/>
          <p:cNvPicPr>
            <a:picLocks noChangeAspect="1"/>
          </p:cNvPicPr>
          <p:nvPr/>
        </p:nvPicPr>
        <p:blipFill>
          <a:blip r:embed="rId1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100832"/>
            <a:ext cx="6096" cy="173736"/>
          </a:xfrm>
          <a:prstGeom prst="rect">
            <a:avLst/>
          </a:prstGeom>
        </p:spPr>
      </p:pic>
      <p:pic>
        <p:nvPicPr>
          <p:cNvPr id="185" name="Image"/>
          <p:cNvPicPr>
            <a:picLocks noChangeAspect="1"/>
          </p:cNvPicPr>
          <p:nvPr/>
        </p:nvPicPr>
        <p:blipFill>
          <a:blip r:embed="rId1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100832"/>
            <a:ext cx="6097" cy="17373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93666" y="3328098"/>
            <a:ext cx="61574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17.45 Sintonie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3452305"/>
            <a:ext cx="653840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ff0000"/>
                </a:solidFill>
                <a:latin typeface="Calibri"/>
                <a:cs typeface="Calibri"/>
              </a:rPr>
              <a:t>Nur bis 14.Aug.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186" name="Image"/>
          <p:cNvPicPr>
            <a:picLocks noChangeAspect="1"/>
          </p:cNvPicPr>
          <p:nvPr/>
        </p:nvPicPr>
        <p:blipFill>
          <a:blip r:embed="rId1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274568"/>
            <a:ext cx="6095" cy="6096"/>
          </a:xfrm>
          <a:prstGeom prst="rect">
            <a:avLst/>
          </a:prstGeom>
        </p:spPr>
      </p:pic>
      <p:pic>
        <p:nvPicPr>
          <p:cNvPr id="187" name="Image"/>
          <p:cNvPicPr>
            <a:picLocks noChangeAspect="1"/>
          </p:cNvPicPr>
          <p:nvPr/>
        </p:nvPicPr>
        <p:blipFill>
          <a:blip r:embed="rId1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274568"/>
            <a:ext cx="6096" cy="6096"/>
          </a:xfrm>
          <a:prstGeom prst="rect">
            <a:avLst/>
          </a:prstGeom>
        </p:spPr>
      </p:pic>
      <p:pic>
        <p:nvPicPr>
          <p:cNvPr id="188" name="Image"/>
          <p:cNvPicPr>
            <a:picLocks noChangeAspect="1"/>
          </p:cNvPicPr>
          <p:nvPr/>
        </p:nvPicPr>
        <p:blipFill>
          <a:blip r:embed="rId1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274568"/>
            <a:ext cx="6096" cy="6096"/>
          </a:xfrm>
          <a:prstGeom prst="rect">
            <a:avLst/>
          </a:prstGeom>
        </p:spPr>
      </p:pic>
      <p:pic>
        <p:nvPicPr>
          <p:cNvPr id="189" name="Image"/>
          <p:cNvPicPr>
            <a:picLocks noChangeAspect="1"/>
          </p:cNvPicPr>
          <p:nvPr/>
        </p:nvPicPr>
        <p:blipFill>
          <a:blip r:embed="rId1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274568"/>
            <a:ext cx="6096" cy="6096"/>
          </a:xfrm>
          <a:prstGeom prst="rect">
            <a:avLst/>
          </a:prstGeom>
        </p:spPr>
      </p:pic>
      <p:pic>
        <p:nvPicPr>
          <p:cNvPr id="190" name="Image"/>
          <p:cNvPicPr>
            <a:picLocks noChangeAspect="1"/>
          </p:cNvPicPr>
          <p:nvPr/>
        </p:nvPicPr>
        <p:blipFill>
          <a:blip r:embed="rId1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3274568"/>
            <a:ext cx="1163574" cy="6096"/>
          </a:xfrm>
          <a:prstGeom prst="rect">
            <a:avLst/>
          </a:prstGeom>
        </p:spPr>
      </p:pic>
      <p:pic>
        <p:nvPicPr>
          <p:cNvPr id="191" name="Image"/>
          <p:cNvPicPr>
            <a:picLocks noChangeAspect="1"/>
          </p:cNvPicPr>
          <p:nvPr/>
        </p:nvPicPr>
        <p:blipFill>
          <a:blip r:embed="rId1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274568"/>
            <a:ext cx="6096" cy="6096"/>
          </a:xfrm>
          <a:prstGeom prst="rect">
            <a:avLst/>
          </a:prstGeom>
        </p:spPr>
      </p:pic>
      <p:pic>
        <p:nvPicPr>
          <p:cNvPr id="192" name="Image"/>
          <p:cNvPicPr>
            <a:picLocks noChangeAspect="1"/>
          </p:cNvPicPr>
          <p:nvPr/>
        </p:nvPicPr>
        <p:blipFill>
          <a:blip r:embed="rId1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274568"/>
            <a:ext cx="6096" cy="6096"/>
          </a:xfrm>
          <a:prstGeom prst="rect">
            <a:avLst/>
          </a:prstGeom>
        </p:spPr>
      </p:pic>
      <p:pic>
        <p:nvPicPr>
          <p:cNvPr id="193" name="Image"/>
          <p:cNvPicPr>
            <a:picLocks noChangeAspect="1"/>
          </p:cNvPicPr>
          <p:nvPr/>
        </p:nvPicPr>
        <p:blipFill>
          <a:blip r:embed="rId1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3274568"/>
            <a:ext cx="803148" cy="6096"/>
          </a:xfrm>
          <a:prstGeom prst="rect">
            <a:avLst/>
          </a:prstGeom>
        </p:spPr>
      </p:pic>
      <p:pic>
        <p:nvPicPr>
          <p:cNvPr id="194" name="Image"/>
          <p:cNvPicPr>
            <a:picLocks noChangeAspect="1"/>
          </p:cNvPicPr>
          <p:nvPr/>
        </p:nvPicPr>
        <p:blipFill>
          <a:blip r:embed="rId1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274568"/>
            <a:ext cx="6096" cy="6096"/>
          </a:xfrm>
          <a:prstGeom prst="rect">
            <a:avLst/>
          </a:prstGeom>
        </p:spPr>
      </p:pic>
      <p:pic>
        <p:nvPicPr>
          <p:cNvPr id="195" name="Image"/>
          <p:cNvPicPr>
            <a:picLocks noChangeAspect="1"/>
          </p:cNvPicPr>
          <p:nvPr/>
        </p:nvPicPr>
        <p:blipFill>
          <a:blip r:embed="rId1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274568"/>
            <a:ext cx="6096" cy="6096"/>
          </a:xfrm>
          <a:prstGeom prst="rect">
            <a:avLst/>
          </a:prstGeom>
        </p:spPr>
      </p:pic>
      <p:pic>
        <p:nvPicPr>
          <p:cNvPr id="196" name="Image"/>
          <p:cNvPicPr>
            <a:picLocks noChangeAspect="1"/>
          </p:cNvPicPr>
          <p:nvPr/>
        </p:nvPicPr>
        <p:blipFill>
          <a:blip r:embed="rId1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274568"/>
            <a:ext cx="6097" cy="6096"/>
          </a:xfrm>
          <a:prstGeom prst="rect">
            <a:avLst/>
          </a:prstGeom>
        </p:spPr>
      </p:pic>
      <p:pic>
        <p:nvPicPr>
          <p:cNvPr id="197" name="Image"/>
          <p:cNvPicPr>
            <a:picLocks noChangeAspect="1"/>
          </p:cNvPicPr>
          <p:nvPr/>
        </p:nvPicPr>
        <p:blipFill>
          <a:blip r:embed="rId1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280663"/>
            <a:ext cx="6095" cy="124968"/>
          </a:xfrm>
          <a:prstGeom prst="rect">
            <a:avLst/>
          </a:prstGeom>
        </p:spPr>
      </p:pic>
      <p:pic>
        <p:nvPicPr>
          <p:cNvPr id="198" name="Image"/>
          <p:cNvPicPr>
            <a:picLocks noChangeAspect="1"/>
          </p:cNvPicPr>
          <p:nvPr/>
        </p:nvPicPr>
        <p:blipFill>
          <a:blip r:embed="rId1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280663"/>
            <a:ext cx="6096" cy="124968"/>
          </a:xfrm>
          <a:prstGeom prst="rect">
            <a:avLst/>
          </a:prstGeom>
        </p:spPr>
      </p:pic>
      <p:pic>
        <p:nvPicPr>
          <p:cNvPr id="199" name="Image"/>
          <p:cNvPicPr>
            <a:picLocks noChangeAspect="1"/>
          </p:cNvPicPr>
          <p:nvPr/>
        </p:nvPicPr>
        <p:blipFill>
          <a:blip r:embed="rId1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280663"/>
            <a:ext cx="6096" cy="124968"/>
          </a:xfrm>
          <a:prstGeom prst="rect">
            <a:avLst/>
          </a:prstGeom>
        </p:spPr>
      </p:pic>
      <p:pic>
        <p:nvPicPr>
          <p:cNvPr id="200" name="Image"/>
          <p:cNvPicPr>
            <a:picLocks noChangeAspect="1"/>
          </p:cNvPicPr>
          <p:nvPr/>
        </p:nvPicPr>
        <p:blipFill>
          <a:blip r:embed="rId2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280663"/>
            <a:ext cx="6096" cy="124968"/>
          </a:xfrm>
          <a:prstGeom prst="rect">
            <a:avLst/>
          </a:prstGeom>
        </p:spPr>
      </p:pic>
      <p:pic>
        <p:nvPicPr>
          <p:cNvPr id="201" name="Image"/>
          <p:cNvPicPr>
            <a:picLocks noChangeAspect="1"/>
          </p:cNvPicPr>
          <p:nvPr/>
        </p:nvPicPr>
        <p:blipFill>
          <a:blip r:embed="rId2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280663"/>
            <a:ext cx="6096" cy="124968"/>
          </a:xfrm>
          <a:prstGeom prst="rect">
            <a:avLst/>
          </a:prstGeom>
        </p:spPr>
      </p:pic>
      <p:pic>
        <p:nvPicPr>
          <p:cNvPr id="202" name="Image"/>
          <p:cNvPicPr>
            <a:picLocks noChangeAspect="1"/>
          </p:cNvPicPr>
          <p:nvPr/>
        </p:nvPicPr>
        <p:blipFill>
          <a:blip r:embed="rId2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280663"/>
            <a:ext cx="6096" cy="124968"/>
          </a:xfrm>
          <a:prstGeom prst="rect">
            <a:avLst/>
          </a:prstGeom>
        </p:spPr>
      </p:pic>
      <p:pic>
        <p:nvPicPr>
          <p:cNvPr id="203" name="Image"/>
          <p:cNvPicPr>
            <a:picLocks noChangeAspect="1"/>
          </p:cNvPicPr>
          <p:nvPr/>
        </p:nvPicPr>
        <p:blipFill>
          <a:blip r:embed="rId2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280663"/>
            <a:ext cx="6096" cy="124968"/>
          </a:xfrm>
          <a:prstGeom prst="rect">
            <a:avLst/>
          </a:prstGeom>
        </p:spPr>
      </p:pic>
      <p:pic>
        <p:nvPicPr>
          <p:cNvPr id="204" name="Image"/>
          <p:cNvPicPr>
            <a:picLocks noChangeAspect="1"/>
          </p:cNvPicPr>
          <p:nvPr/>
        </p:nvPicPr>
        <p:blipFill>
          <a:blip r:embed="rId2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280663"/>
            <a:ext cx="6096" cy="124968"/>
          </a:xfrm>
          <a:prstGeom prst="rect">
            <a:avLst/>
          </a:prstGeom>
        </p:spPr>
      </p:pic>
      <p:pic>
        <p:nvPicPr>
          <p:cNvPr id="205" name="Image"/>
          <p:cNvPicPr>
            <a:picLocks noChangeAspect="1"/>
          </p:cNvPicPr>
          <p:nvPr/>
        </p:nvPicPr>
        <p:blipFill>
          <a:blip r:embed="rId2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280663"/>
            <a:ext cx="6097" cy="12496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3432493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18:00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3498786"/>
            <a:ext cx="25529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18:00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3622993"/>
            <a:ext cx="65104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Bogenschießen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3432493"/>
            <a:ext cx="25455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18.00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849372" y="3555936"/>
            <a:ext cx="42219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Akrobatik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03065" y="3437065"/>
            <a:ext cx="793927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18.00            18.15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03065" y="3561270"/>
            <a:ext cx="313758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Bogen-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03065" y="3684715"/>
            <a:ext cx="390188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schießen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243324" y="3561270"/>
            <a:ext cx="27893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PaKua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243324" y="3684715"/>
            <a:ext cx="153968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Chi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06" name="Image"/>
          <p:cNvPicPr>
            <a:picLocks noChangeAspect="1"/>
          </p:cNvPicPr>
          <p:nvPr/>
        </p:nvPicPr>
        <p:blipFill>
          <a:blip r:embed="rId2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405632"/>
            <a:ext cx="6095" cy="6095"/>
          </a:xfrm>
          <a:prstGeom prst="rect">
            <a:avLst/>
          </a:prstGeom>
        </p:spPr>
      </p:pic>
      <p:pic>
        <p:nvPicPr>
          <p:cNvPr id="207" name="Image"/>
          <p:cNvPicPr>
            <a:picLocks noChangeAspect="1"/>
          </p:cNvPicPr>
          <p:nvPr/>
        </p:nvPicPr>
        <p:blipFill>
          <a:blip r:embed="rId2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3405632"/>
            <a:ext cx="424434" cy="6095"/>
          </a:xfrm>
          <a:prstGeom prst="rect">
            <a:avLst/>
          </a:prstGeom>
        </p:spPr>
      </p:pic>
      <p:pic>
        <p:nvPicPr>
          <p:cNvPr id="208" name="Image"/>
          <p:cNvPicPr>
            <a:picLocks noChangeAspect="1"/>
          </p:cNvPicPr>
          <p:nvPr/>
        </p:nvPicPr>
        <p:blipFill>
          <a:blip r:embed="rId2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405632"/>
            <a:ext cx="6096" cy="6095"/>
          </a:xfrm>
          <a:prstGeom prst="rect">
            <a:avLst/>
          </a:prstGeom>
        </p:spPr>
      </p:pic>
      <p:pic>
        <p:nvPicPr>
          <p:cNvPr id="209" name="Image"/>
          <p:cNvPicPr>
            <a:picLocks noChangeAspect="1"/>
          </p:cNvPicPr>
          <p:nvPr/>
        </p:nvPicPr>
        <p:blipFill>
          <a:blip r:embed="rId2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8952" y="3405632"/>
            <a:ext cx="802640" cy="6095"/>
          </a:xfrm>
          <a:prstGeom prst="rect">
            <a:avLst/>
          </a:prstGeom>
        </p:spPr>
      </p:pic>
      <p:pic>
        <p:nvPicPr>
          <p:cNvPr id="210" name="Image"/>
          <p:cNvPicPr>
            <a:picLocks noChangeAspect="1"/>
          </p:cNvPicPr>
          <p:nvPr/>
        </p:nvPicPr>
        <p:blipFill>
          <a:blip r:embed="rId2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405632"/>
            <a:ext cx="6096" cy="6095"/>
          </a:xfrm>
          <a:prstGeom prst="rect">
            <a:avLst/>
          </a:prstGeom>
        </p:spPr>
      </p:pic>
      <p:pic>
        <p:nvPicPr>
          <p:cNvPr id="211" name="Image"/>
          <p:cNvPicPr>
            <a:picLocks noChangeAspect="1"/>
          </p:cNvPicPr>
          <p:nvPr/>
        </p:nvPicPr>
        <p:blipFill>
          <a:blip r:embed="rId2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405632"/>
            <a:ext cx="2166620" cy="176783"/>
          </a:xfrm>
          <a:prstGeom prst="rect">
            <a:avLst/>
          </a:prstGeom>
        </p:spPr>
      </p:pic>
      <p:pic>
        <p:nvPicPr>
          <p:cNvPr id="212" name="Image"/>
          <p:cNvPicPr>
            <a:picLocks noChangeAspect="1"/>
          </p:cNvPicPr>
          <p:nvPr/>
        </p:nvPicPr>
        <p:blipFill>
          <a:blip r:embed="rId2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405632"/>
            <a:ext cx="6096" cy="6095"/>
          </a:xfrm>
          <a:prstGeom prst="rect">
            <a:avLst/>
          </a:prstGeom>
        </p:spPr>
      </p:pic>
      <p:pic>
        <p:nvPicPr>
          <p:cNvPr id="213" name="Image"/>
          <p:cNvPicPr>
            <a:picLocks noChangeAspect="1"/>
          </p:cNvPicPr>
          <p:nvPr/>
        </p:nvPicPr>
        <p:blipFill>
          <a:blip r:embed="rId2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405632"/>
            <a:ext cx="6096" cy="6095"/>
          </a:xfrm>
          <a:prstGeom prst="rect">
            <a:avLst/>
          </a:prstGeom>
        </p:spPr>
      </p:pic>
      <p:pic>
        <p:nvPicPr>
          <p:cNvPr id="214" name="Image"/>
          <p:cNvPicPr>
            <a:picLocks noChangeAspect="1"/>
          </p:cNvPicPr>
          <p:nvPr/>
        </p:nvPicPr>
        <p:blipFill>
          <a:blip r:embed="rId2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405632"/>
            <a:ext cx="6097" cy="6095"/>
          </a:xfrm>
          <a:prstGeom prst="rect">
            <a:avLst/>
          </a:prstGeom>
        </p:spPr>
      </p:pic>
      <p:pic>
        <p:nvPicPr>
          <p:cNvPr id="215" name="Image"/>
          <p:cNvPicPr>
            <a:picLocks noChangeAspect="1"/>
          </p:cNvPicPr>
          <p:nvPr/>
        </p:nvPicPr>
        <p:blipFill>
          <a:blip r:embed="rId2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411727"/>
            <a:ext cx="6095" cy="170688"/>
          </a:xfrm>
          <a:prstGeom prst="rect">
            <a:avLst/>
          </a:prstGeom>
        </p:spPr>
      </p:pic>
      <p:pic>
        <p:nvPicPr>
          <p:cNvPr id="216" name="Image"/>
          <p:cNvPicPr>
            <a:picLocks noChangeAspect="1"/>
          </p:cNvPicPr>
          <p:nvPr/>
        </p:nvPicPr>
        <p:blipFill>
          <a:blip r:embed="rId2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411727"/>
            <a:ext cx="6096" cy="170688"/>
          </a:xfrm>
          <a:prstGeom prst="rect">
            <a:avLst/>
          </a:prstGeom>
        </p:spPr>
      </p:pic>
      <p:pic>
        <p:nvPicPr>
          <p:cNvPr id="217" name="Image"/>
          <p:cNvPicPr>
            <a:picLocks noChangeAspect="1"/>
          </p:cNvPicPr>
          <p:nvPr/>
        </p:nvPicPr>
        <p:blipFill>
          <a:blip r:embed="rId2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411727"/>
            <a:ext cx="6096" cy="170688"/>
          </a:xfrm>
          <a:prstGeom prst="rect">
            <a:avLst/>
          </a:prstGeom>
        </p:spPr>
      </p:pic>
      <p:pic>
        <p:nvPicPr>
          <p:cNvPr id="218" name="Image"/>
          <p:cNvPicPr>
            <a:picLocks noChangeAspect="1"/>
          </p:cNvPicPr>
          <p:nvPr/>
        </p:nvPicPr>
        <p:blipFill>
          <a:blip r:embed="rId2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411727"/>
            <a:ext cx="6096" cy="170688"/>
          </a:xfrm>
          <a:prstGeom prst="rect">
            <a:avLst/>
          </a:prstGeom>
        </p:spPr>
      </p:pic>
      <p:pic>
        <p:nvPicPr>
          <p:cNvPr id="219" name="Image"/>
          <p:cNvPicPr>
            <a:picLocks noChangeAspect="1"/>
          </p:cNvPicPr>
          <p:nvPr/>
        </p:nvPicPr>
        <p:blipFill>
          <a:blip r:embed="rId2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411727"/>
            <a:ext cx="6096" cy="170688"/>
          </a:xfrm>
          <a:prstGeom prst="rect">
            <a:avLst/>
          </a:prstGeom>
        </p:spPr>
      </p:pic>
      <p:pic>
        <p:nvPicPr>
          <p:cNvPr id="220" name="Image"/>
          <p:cNvPicPr>
            <a:picLocks noChangeAspect="1"/>
          </p:cNvPicPr>
          <p:nvPr/>
        </p:nvPicPr>
        <p:blipFill>
          <a:blip r:embed="rId2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411727"/>
            <a:ext cx="6097" cy="170688"/>
          </a:xfrm>
          <a:prstGeom prst="rect">
            <a:avLst/>
          </a:prstGeom>
        </p:spPr>
      </p:pic>
      <p:pic>
        <p:nvPicPr>
          <p:cNvPr id="221" name="Image"/>
          <p:cNvPicPr>
            <a:picLocks noChangeAspect="1"/>
          </p:cNvPicPr>
          <p:nvPr/>
        </p:nvPicPr>
        <p:blipFill>
          <a:blip r:embed="rId2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582416"/>
            <a:ext cx="6095" cy="6095"/>
          </a:xfrm>
          <a:prstGeom prst="rect">
            <a:avLst/>
          </a:prstGeom>
        </p:spPr>
      </p:pic>
      <p:pic>
        <p:nvPicPr>
          <p:cNvPr id="222" name="Image"/>
          <p:cNvPicPr>
            <a:picLocks noChangeAspect="1"/>
          </p:cNvPicPr>
          <p:nvPr/>
        </p:nvPicPr>
        <p:blipFill>
          <a:blip r:embed="rId2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582416"/>
            <a:ext cx="6096" cy="6095"/>
          </a:xfrm>
          <a:prstGeom prst="rect">
            <a:avLst/>
          </a:prstGeom>
        </p:spPr>
      </p:pic>
      <p:pic>
        <p:nvPicPr>
          <p:cNvPr id="223" name="Image"/>
          <p:cNvPicPr>
            <a:picLocks noChangeAspect="1"/>
          </p:cNvPicPr>
          <p:nvPr/>
        </p:nvPicPr>
        <p:blipFill>
          <a:blip r:embed="rId2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582416"/>
            <a:ext cx="6096" cy="6095"/>
          </a:xfrm>
          <a:prstGeom prst="rect">
            <a:avLst/>
          </a:prstGeom>
        </p:spPr>
      </p:pic>
      <p:pic>
        <p:nvPicPr>
          <p:cNvPr id="224" name="Image"/>
          <p:cNvPicPr>
            <a:picLocks noChangeAspect="1"/>
          </p:cNvPicPr>
          <p:nvPr/>
        </p:nvPicPr>
        <p:blipFill>
          <a:blip r:embed="rId2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582416"/>
            <a:ext cx="6096" cy="6095"/>
          </a:xfrm>
          <a:prstGeom prst="rect">
            <a:avLst/>
          </a:prstGeom>
        </p:spPr>
      </p:pic>
      <p:pic>
        <p:nvPicPr>
          <p:cNvPr id="225" name="Image"/>
          <p:cNvPicPr>
            <a:picLocks noChangeAspect="1"/>
          </p:cNvPicPr>
          <p:nvPr/>
        </p:nvPicPr>
        <p:blipFill>
          <a:blip r:embed="rId2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582416"/>
            <a:ext cx="6096" cy="6095"/>
          </a:xfrm>
          <a:prstGeom prst="rect">
            <a:avLst/>
          </a:prstGeom>
        </p:spPr>
      </p:pic>
      <p:pic>
        <p:nvPicPr>
          <p:cNvPr id="226" name="Image"/>
          <p:cNvPicPr>
            <a:picLocks noChangeAspect="1"/>
          </p:cNvPicPr>
          <p:nvPr/>
        </p:nvPicPr>
        <p:blipFill>
          <a:blip r:embed="rId2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172458" y="3582416"/>
            <a:ext cx="6096" cy="6095"/>
          </a:xfrm>
          <a:prstGeom prst="rect">
            <a:avLst/>
          </a:prstGeom>
        </p:spPr>
      </p:pic>
      <p:pic>
        <p:nvPicPr>
          <p:cNvPr id="227" name="Image"/>
          <p:cNvPicPr>
            <a:picLocks noChangeAspect="1"/>
          </p:cNvPicPr>
          <p:nvPr/>
        </p:nvPicPr>
        <p:blipFill>
          <a:blip r:embed="rId2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582416"/>
            <a:ext cx="6096" cy="6095"/>
          </a:xfrm>
          <a:prstGeom prst="rect">
            <a:avLst/>
          </a:prstGeom>
        </p:spPr>
      </p:pic>
      <p:pic>
        <p:nvPicPr>
          <p:cNvPr id="228" name="Image"/>
          <p:cNvPicPr>
            <a:picLocks noChangeAspect="1"/>
          </p:cNvPicPr>
          <p:nvPr/>
        </p:nvPicPr>
        <p:blipFill>
          <a:blip r:embed="rId2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3582416"/>
            <a:ext cx="803148" cy="6095"/>
          </a:xfrm>
          <a:prstGeom prst="rect">
            <a:avLst/>
          </a:prstGeom>
        </p:spPr>
      </p:pic>
      <p:pic>
        <p:nvPicPr>
          <p:cNvPr id="229" name="Image"/>
          <p:cNvPicPr>
            <a:picLocks noChangeAspect="1"/>
          </p:cNvPicPr>
          <p:nvPr/>
        </p:nvPicPr>
        <p:blipFill>
          <a:blip r:embed="rId2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582416"/>
            <a:ext cx="6096" cy="6095"/>
          </a:xfrm>
          <a:prstGeom prst="rect">
            <a:avLst/>
          </a:prstGeom>
        </p:spPr>
      </p:pic>
      <p:pic>
        <p:nvPicPr>
          <p:cNvPr id="230" name="Image"/>
          <p:cNvPicPr>
            <a:picLocks noChangeAspect="1"/>
          </p:cNvPicPr>
          <p:nvPr/>
        </p:nvPicPr>
        <p:blipFill>
          <a:blip r:embed="rId2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582416"/>
            <a:ext cx="6096" cy="6095"/>
          </a:xfrm>
          <a:prstGeom prst="rect">
            <a:avLst/>
          </a:prstGeom>
        </p:spPr>
      </p:pic>
      <p:pic>
        <p:nvPicPr>
          <p:cNvPr id="231" name="Image"/>
          <p:cNvPicPr>
            <a:picLocks noChangeAspect="1"/>
          </p:cNvPicPr>
          <p:nvPr/>
        </p:nvPicPr>
        <p:blipFill>
          <a:blip r:embed="rId2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582416"/>
            <a:ext cx="6097" cy="6095"/>
          </a:xfrm>
          <a:prstGeom prst="rect">
            <a:avLst/>
          </a:prstGeom>
        </p:spPr>
      </p:pic>
      <p:pic>
        <p:nvPicPr>
          <p:cNvPr id="232" name="Image"/>
          <p:cNvPicPr>
            <a:picLocks noChangeAspect="1"/>
          </p:cNvPicPr>
          <p:nvPr/>
        </p:nvPicPr>
        <p:blipFill>
          <a:blip r:embed="rId2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588512"/>
            <a:ext cx="6095" cy="204978"/>
          </a:xfrm>
          <a:prstGeom prst="rect">
            <a:avLst/>
          </a:prstGeom>
        </p:spPr>
      </p:pic>
      <p:pic>
        <p:nvPicPr>
          <p:cNvPr id="233" name="Image"/>
          <p:cNvPicPr>
            <a:picLocks noChangeAspect="1"/>
          </p:cNvPicPr>
          <p:nvPr/>
        </p:nvPicPr>
        <p:blipFill>
          <a:blip r:embed="rId2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588512"/>
            <a:ext cx="6096" cy="204978"/>
          </a:xfrm>
          <a:prstGeom prst="rect">
            <a:avLst/>
          </a:prstGeom>
        </p:spPr>
      </p:pic>
      <p:pic>
        <p:nvPicPr>
          <p:cNvPr id="234" name="Image"/>
          <p:cNvPicPr>
            <a:picLocks noChangeAspect="1"/>
          </p:cNvPicPr>
          <p:nvPr/>
        </p:nvPicPr>
        <p:blipFill>
          <a:blip r:embed="rId2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588512"/>
            <a:ext cx="6096" cy="204978"/>
          </a:xfrm>
          <a:prstGeom prst="rect">
            <a:avLst/>
          </a:prstGeom>
        </p:spPr>
      </p:pic>
      <p:pic>
        <p:nvPicPr>
          <p:cNvPr id="235" name="Image"/>
          <p:cNvPicPr>
            <a:picLocks noChangeAspect="1"/>
          </p:cNvPicPr>
          <p:nvPr/>
        </p:nvPicPr>
        <p:blipFill>
          <a:blip r:embed="rId2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588512"/>
            <a:ext cx="6096" cy="204978"/>
          </a:xfrm>
          <a:prstGeom prst="rect">
            <a:avLst/>
          </a:prstGeom>
        </p:spPr>
      </p:pic>
      <p:pic>
        <p:nvPicPr>
          <p:cNvPr id="236" name="Image"/>
          <p:cNvPicPr>
            <a:picLocks noChangeAspect="1"/>
          </p:cNvPicPr>
          <p:nvPr/>
        </p:nvPicPr>
        <p:blipFill>
          <a:blip r:embed="rId2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588512"/>
            <a:ext cx="6096" cy="204978"/>
          </a:xfrm>
          <a:prstGeom prst="rect">
            <a:avLst/>
          </a:prstGeom>
        </p:spPr>
      </p:pic>
      <p:pic>
        <p:nvPicPr>
          <p:cNvPr id="237" name="Image"/>
          <p:cNvPicPr>
            <a:picLocks noChangeAspect="1"/>
          </p:cNvPicPr>
          <p:nvPr/>
        </p:nvPicPr>
        <p:blipFill>
          <a:blip r:embed="rId2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172458" y="3588512"/>
            <a:ext cx="6096" cy="204978"/>
          </a:xfrm>
          <a:prstGeom prst="rect">
            <a:avLst/>
          </a:prstGeom>
        </p:spPr>
      </p:pic>
      <p:pic>
        <p:nvPicPr>
          <p:cNvPr id="238" name="Image"/>
          <p:cNvPicPr>
            <a:picLocks noChangeAspect="1"/>
          </p:cNvPicPr>
          <p:nvPr/>
        </p:nvPicPr>
        <p:blipFill>
          <a:blip r:embed="rId2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588512"/>
            <a:ext cx="6096" cy="204978"/>
          </a:xfrm>
          <a:prstGeom prst="rect">
            <a:avLst/>
          </a:prstGeom>
        </p:spPr>
      </p:pic>
      <p:pic>
        <p:nvPicPr>
          <p:cNvPr id="239" name="Image"/>
          <p:cNvPicPr>
            <a:picLocks noChangeAspect="1"/>
          </p:cNvPicPr>
          <p:nvPr/>
        </p:nvPicPr>
        <p:blipFill>
          <a:blip r:embed="rId2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588512"/>
            <a:ext cx="6096" cy="204978"/>
          </a:xfrm>
          <a:prstGeom prst="rect">
            <a:avLst/>
          </a:prstGeom>
        </p:spPr>
      </p:pic>
      <p:pic>
        <p:nvPicPr>
          <p:cNvPr id="240" name="Image"/>
          <p:cNvPicPr>
            <a:picLocks noChangeAspect="1"/>
          </p:cNvPicPr>
          <p:nvPr/>
        </p:nvPicPr>
        <p:blipFill>
          <a:blip r:embed="rId2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588512"/>
            <a:ext cx="6096" cy="204978"/>
          </a:xfrm>
          <a:prstGeom prst="rect">
            <a:avLst/>
          </a:prstGeom>
        </p:spPr>
      </p:pic>
      <p:pic>
        <p:nvPicPr>
          <p:cNvPr id="241" name="Image"/>
          <p:cNvPicPr>
            <a:picLocks noChangeAspect="1"/>
          </p:cNvPicPr>
          <p:nvPr/>
        </p:nvPicPr>
        <p:blipFill>
          <a:blip r:embed="rId2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588512"/>
            <a:ext cx="6097" cy="20497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3820350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42" name="Image"/>
          <p:cNvPicPr>
            <a:picLocks noChangeAspect="1"/>
          </p:cNvPicPr>
          <p:nvPr/>
        </p:nvPicPr>
        <p:blipFill>
          <a:blip r:embed="rId2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793490"/>
            <a:ext cx="6095" cy="6095"/>
          </a:xfrm>
          <a:prstGeom prst="rect">
            <a:avLst/>
          </a:prstGeom>
        </p:spPr>
      </p:pic>
      <p:pic>
        <p:nvPicPr>
          <p:cNvPr id="243" name="Image"/>
          <p:cNvPicPr>
            <a:picLocks noChangeAspect="1"/>
          </p:cNvPicPr>
          <p:nvPr/>
        </p:nvPicPr>
        <p:blipFill>
          <a:blip r:embed="rId2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3793490"/>
            <a:ext cx="424434" cy="6095"/>
          </a:xfrm>
          <a:prstGeom prst="rect">
            <a:avLst/>
          </a:prstGeom>
        </p:spPr>
      </p:pic>
      <p:pic>
        <p:nvPicPr>
          <p:cNvPr id="244" name="Image"/>
          <p:cNvPicPr>
            <a:picLocks noChangeAspect="1"/>
          </p:cNvPicPr>
          <p:nvPr/>
        </p:nvPicPr>
        <p:blipFill>
          <a:blip r:embed="rId2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793490"/>
            <a:ext cx="6096" cy="6095"/>
          </a:xfrm>
          <a:prstGeom prst="rect">
            <a:avLst/>
          </a:prstGeom>
        </p:spPr>
      </p:pic>
      <p:pic>
        <p:nvPicPr>
          <p:cNvPr id="245" name="Image"/>
          <p:cNvPicPr>
            <a:picLocks noChangeAspect="1"/>
          </p:cNvPicPr>
          <p:nvPr/>
        </p:nvPicPr>
        <p:blipFill>
          <a:blip r:embed="rId2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8952" y="3793490"/>
            <a:ext cx="802640" cy="6095"/>
          </a:xfrm>
          <a:prstGeom prst="rect">
            <a:avLst/>
          </a:prstGeom>
        </p:spPr>
      </p:pic>
      <p:pic>
        <p:nvPicPr>
          <p:cNvPr id="246" name="Image"/>
          <p:cNvPicPr>
            <a:picLocks noChangeAspect="1"/>
          </p:cNvPicPr>
          <p:nvPr/>
        </p:nvPicPr>
        <p:blipFill>
          <a:blip r:embed="rId2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793490"/>
            <a:ext cx="6096" cy="6095"/>
          </a:xfrm>
          <a:prstGeom prst="rect">
            <a:avLst/>
          </a:prstGeom>
        </p:spPr>
      </p:pic>
      <p:pic>
        <p:nvPicPr>
          <p:cNvPr id="247" name="Image"/>
          <p:cNvPicPr>
            <a:picLocks noChangeAspect="1"/>
          </p:cNvPicPr>
          <p:nvPr/>
        </p:nvPicPr>
        <p:blipFill>
          <a:blip r:embed="rId2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793490"/>
            <a:ext cx="6096" cy="6095"/>
          </a:xfrm>
          <a:prstGeom prst="rect">
            <a:avLst/>
          </a:prstGeom>
        </p:spPr>
      </p:pic>
      <p:pic>
        <p:nvPicPr>
          <p:cNvPr id="248" name="Image"/>
          <p:cNvPicPr>
            <a:picLocks noChangeAspect="1"/>
          </p:cNvPicPr>
          <p:nvPr/>
        </p:nvPicPr>
        <p:blipFill>
          <a:blip r:embed="rId2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3793490"/>
            <a:ext cx="1163574" cy="6095"/>
          </a:xfrm>
          <a:prstGeom prst="rect">
            <a:avLst/>
          </a:prstGeom>
        </p:spPr>
      </p:pic>
      <p:pic>
        <p:nvPicPr>
          <p:cNvPr id="249" name="Image"/>
          <p:cNvPicPr>
            <a:picLocks noChangeAspect="1"/>
          </p:cNvPicPr>
          <p:nvPr/>
        </p:nvPicPr>
        <p:blipFill>
          <a:blip r:embed="rId2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793490"/>
            <a:ext cx="6096" cy="6095"/>
          </a:xfrm>
          <a:prstGeom prst="rect">
            <a:avLst/>
          </a:prstGeom>
        </p:spPr>
      </p:pic>
      <p:pic>
        <p:nvPicPr>
          <p:cNvPr id="250" name="Image"/>
          <p:cNvPicPr>
            <a:picLocks noChangeAspect="1"/>
          </p:cNvPicPr>
          <p:nvPr/>
        </p:nvPicPr>
        <p:blipFill>
          <a:blip r:embed="rId2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3793490"/>
            <a:ext cx="534415" cy="6095"/>
          </a:xfrm>
          <a:prstGeom prst="rect">
            <a:avLst/>
          </a:prstGeom>
        </p:spPr>
      </p:pic>
      <p:pic>
        <p:nvPicPr>
          <p:cNvPr id="251" name="Image"/>
          <p:cNvPicPr>
            <a:picLocks noChangeAspect="1"/>
          </p:cNvPicPr>
          <p:nvPr/>
        </p:nvPicPr>
        <p:blipFill>
          <a:blip r:embed="rId2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172458" y="3793490"/>
            <a:ext cx="6096" cy="6095"/>
          </a:xfrm>
          <a:prstGeom prst="rect">
            <a:avLst/>
          </a:prstGeom>
        </p:spPr>
      </p:pic>
      <p:pic>
        <p:nvPicPr>
          <p:cNvPr id="252" name="Image"/>
          <p:cNvPicPr>
            <a:picLocks noChangeAspect="1"/>
          </p:cNvPicPr>
          <p:nvPr/>
        </p:nvPicPr>
        <p:blipFill>
          <a:blip r:embed="rId2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178553" y="3793490"/>
            <a:ext cx="444246" cy="6095"/>
          </a:xfrm>
          <a:prstGeom prst="rect">
            <a:avLst/>
          </a:prstGeom>
        </p:spPr>
      </p:pic>
      <p:pic>
        <p:nvPicPr>
          <p:cNvPr id="253" name="Image"/>
          <p:cNvPicPr>
            <a:picLocks noChangeAspect="1"/>
          </p:cNvPicPr>
          <p:nvPr/>
        </p:nvPicPr>
        <p:blipFill>
          <a:blip r:embed="rId2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793490"/>
            <a:ext cx="6096" cy="6095"/>
          </a:xfrm>
          <a:prstGeom prst="rect">
            <a:avLst/>
          </a:prstGeom>
        </p:spPr>
      </p:pic>
      <p:pic>
        <p:nvPicPr>
          <p:cNvPr id="254" name="Image"/>
          <p:cNvPicPr>
            <a:picLocks noChangeAspect="1"/>
          </p:cNvPicPr>
          <p:nvPr/>
        </p:nvPicPr>
        <p:blipFill>
          <a:blip r:embed="rId2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793490"/>
            <a:ext cx="6096" cy="6095"/>
          </a:xfrm>
          <a:prstGeom prst="rect">
            <a:avLst/>
          </a:prstGeom>
        </p:spPr>
      </p:pic>
      <p:pic>
        <p:nvPicPr>
          <p:cNvPr id="255" name="Image"/>
          <p:cNvPicPr>
            <a:picLocks noChangeAspect="1"/>
          </p:cNvPicPr>
          <p:nvPr/>
        </p:nvPicPr>
        <p:blipFill>
          <a:blip r:embed="rId2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793490"/>
            <a:ext cx="6096" cy="6095"/>
          </a:xfrm>
          <a:prstGeom prst="rect">
            <a:avLst/>
          </a:prstGeom>
        </p:spPr>
      </p:pic>
      <p:pic>
        <p:nvPicPr>
          <p:cNvPr id="256" name="Image"/>
          <p:cNvPicPr>
            <a:picLocks noChangeAspect="1"/>
          </p:cNvPicPr>
          <p:nvPr/>
        </p:nvPicPr>
        <p:blipFill>
          <a:blip r:embed="rId2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793490"/>
            <a:ext cx="6097" cy="6095"/>
          </a:xfrm>
          <a:prstGeom prst="rect">
            <a:avLst/>
          </a:prstGeom>
        </p:spPr>
      </p:pic>
      <p:pic>
        <p:nvPicPr>
          <p:cNvPr id="257" name="Image"/>
          <p:cNvPicPr>
            <a:picLocks noChangeAspect="1"/>
          </p:cNvPicPr>
          <p:nvPr/>
        </p:nvPicPr>
        <p:blipFill>
          <a:blip r:embed="rId2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799586"/>
            <a:ext cx="6095" cy="27432"/>
          </a:xfrm>
          <a:prstGeom prst="rect">
            <a:avLst/>
          </a:prstGeom>
        </p:spPr>
      </p:pic>
      <p:pic>
        <p:nvPicPr>
          <p:cNvPr id="258" name="Image"/>
          <p:cNvPicPr>
            <a:picLocks noChangeAspect="1"/>
          </p:cNvPicPr>
          <p:nvPr/>
        </p:nvPicPr>
        <p:blipFill>
          <a:blip r:embed="rId2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799586"/>
            <a:ext cx="6096" cy="27432"/>
          </a:xfrm>
          <a:prstGeom prst="rect">
            <a:avLst/>
          </a:prstGeom>
        </p:spPr>
      </p:pic>
      <p:pic>
        <p:nvPicPr>
          <p:cNvPr id="259" name="Image"/>
          <p:cNvPicPr>
            <a:picLocks noChangeAspect="1"/>
          </p:cNvPicPr>
          <p:nvPr/>
        </p:nvPicPr>
        <p:blipFill>
          <a:blip r:embed="rId2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799586"/>
            <a:ext cx="6096" cy="27432"/>
          </a:xfrm>
          <a:prstGeom prst="rect">
            <a:avLst/>
          </a:prstGeom>
        </p:spPr>
      </p:pic>
      <p:pic>
        <p:nvPicPr>
          <p:cNvPr id="260" name="Image"/>
          <p:cNvPicPr>
            <a:picLocks noChangeAspect="1"/>
          </p:cNvPicPr>
          <p:nvPr/>
        </p:nvPicPr>
        <p:blipFill>
          <a:blip r:embed="rId2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799586"/>
            <a:ext cx="6096" cy="27432"/>
          </a:xfrm>
          <a:prstGeom prst="rect">
            <a:avLst/>
          </a:prstGeom>
        </p:spPr>
      </p:pic>
      <p:pic>
        <p:nvPicPr>
          <p:cNvPr id="261" name="Image"/>
          <p:cNvPicPr>
            <a:picLocks noChangeAspect="1"/>
          </p:cNvPicPr>
          <p:nvPr/>
        </p:nvPicPr>
        <p:blipFill>
          <a:blip r:embed="rId2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799586"/>
            <a:ext cx="6096" cy="27432"/>
          </a:xfrm>
          <a:prstGeom prst="rect">
            <a:avLst/>
          </a:prstGeom>
        </p:spPr>
      </p:pic>
      <p:pic>
        <p:nvPicPr>
          <p:cNvPr id="262" name="Image"/>
          <p:cNvPicPr>
            <a:picLocks noChangeAspect="1"/>
          </p:cNvPicPr>
          <p:nvPr/>
        </p:nvPicPr>
        <p:blipFill>
          <a:blip r:embed="rId2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799586"/>
            <a:ext cx="6096" cy="27432"/>
          </a:xfrm>
          <a:prstGeom prst="rect">
            <a:avLst/>
          </a:prstGeom>
        </p:spPr>
      </p:pic>
      <p:pic>
        <p:nvPicPr>
          <p:cNvPr id="263" name="Image"/>
          <p:cNvPicPr>
            <a:picLocks noChangeAspect="1"/>
          </p:cNvPicPr>
          <p:nvPr/>
        </p:nvPicPr>
        <p:blipFill>
          <a:blip r:embed="rId2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799586"/>
            <a:ext cx="6096" cy="27432"/>
          </a:xfrm>
          <a:prstGeom prst="rect">
            <a:avLst/>
          </a:prstGeom>
        </p:spPr>
      </p:pic>
      <p:pic>
        <p:nvPicPr>
          <p:cNvPr id="264" name="Image"/>
          <p:cNvPicPr>
            <a:picLocks noChangeAspect="1"/>
          </p:cNvPicPr>
          <p:nvPr/>
        </p:nvPicPr>
        <p:blipFill>
          <a:blip r:embed="rId2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799586"/>
            <a:ext cx="6096" cy="27432"/>
          </a:xfrm>
          <a:prstGeom prst="rect">
            <a:avLst/>
          </a:prstGeom>
        </p:spPr>
      </p:pic>
      <p:pic>
        <p:nvPicPr>
          <p:cNvPr id="265" name="Image"/>
          <p:cNvPicPr>
            <a:picLocks noChangeAspect="1"/>
          </p:cNvPicPr>
          <p:nvPr/>
        </p:nvPicPr>
        <p:blipFill>
          <a:blip r:embed="rId2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799586"/>
            <a:ext cx="6097" cy="27432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824484" y="3968941"/>
            <a:ext cx="253669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19.15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4093146"/>
            <a:ext cx="6563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Kosmodynamik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3853879"/>
            <a:ext cx="370318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19:15   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3978084"/>
            <a:ext cx="5166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33142" y="4102291"/>
            <a:ext cx="5197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92856" y="3853879"/>
            <a:ext cx="278935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19:15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65424" y="3978084"/>
            <a:ext cx="309943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Pa-Kua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343909" y="4102291"/>
            <a:ext cx="15396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Chi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3853879"/>
            <a:ext cx="323132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19.15 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3978084"/>
            <a:ext cx="309943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Pa-Kua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4102291"/>
            <a:ext cx="43895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Rhythmus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66" name="Image"/>
          <p:cNvPicPr>
            <a:picLocks noChangeAspect="1"/>
          </p:cNvPicPr>
          <p:nvPr/>
        </p:nvPicPr>
        <p:blipFill>
          <a:blip r:embed="rId2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827018"/>
            <a:ext cx="6095" cy="6096"/>
          </a:xfrm>
          <a:prstGeom prst="rect">
            <a:avLst/>
          </a:prstGeom>
        </p:spPr>
      </p:pic>
      <p:pic>
        <p:nvPicPr>
          <p:cNvPr id="267" name="Image"/>
          <p:cNvPicPr>
            <a:picLocks noChangeAspect="1"/>
          </p:cNvPicPr>
          <p:nvPr/>
        </p:nvPicPr>
        <p:blipFill>
          <a:blip r:embed="rId2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827018"/>
            <a:ext cx="6096" cy="6096"/>
          </a:xfrm>
          <a:prstGeom prst="rect">
            <a:avLst/>
          </a:prstGeom>
        </p:spPr>
      </p:pic>
      <p:pic>
        <p:nvPicPr>
          <p:cNvPr id="268" name="Image"/>
          <p:cNvPicPr>
            <a:picLocks noChangeAspect="1"/>
          </p:cNvPicPr>
          <p:nvPr/>
        </p:nvPicPr>
        <p:blipFill>
          <a:blip r:embed="rId2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8952" y="3827018"/>
            <a:ext cx="802640" cy="6096"/>
          </a:xfrm>
          <a:prstGeom prst="rect">
            <a:avLst/>
          </a:prstGeom>
        </p:spPr>
      </p:pic>
      <p:pic>
        <p:nvPicPr>
          <p:cNvPr id="269" name="Image"/>
          <p:cNvPicPr>
            <a:picLocks noChangeAspect="1"/>
          </p:cNvPicPr>
          <p:nvPr/>
        </p:nvPicPr>
        <p:blipFill>
          <a:blip r:embed="rId2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827018"/>
            <a:ext cx="6096" cy="6096"/>
          </a:xfrm>
          <a:prstGeom prst="rect">
            <a:avLst/>
          </a:prstGeom>
        </p:spPr>
      </p:pic>
      <p:pic>
        <p:nvPicPr>
          <p:cNvPr id="270" name="Image"/>
          <p:cNvPicPr>
            <a:picLocks noChangeAspect="1"/>
          </p:cNvPicPr>
          <p:nvPr/>
        </p:nvPicPr>
        <p:blipFill>
          <a:blip r:embed="rId2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827018"/>
            <a:ext cx="6096" cy="6096"/>
          </a:xfrm>
          <a:prstGeom prst="rect">
            <a:avLst/>
          </a:prstGeom>
        </p:spPr>
      </p:pic>
      <p:pic>
        <p:nvPicPr>
          <p:cNvPr id="271" name="Image"/>
          <p:cNvPicPr>
            <a:picLocks noChangeAspect="1"/>
          </p:cNvPicPr>
          <p:nvPr/>
        </p:nvPicPr>
        <p:blipFill>
          <a:blip r:embed="rId2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3827018"/>
            <a:ext cx="713994" cy="6096"/>
          </a:xfrm>
          <a:prstGeom prst="rect">
            <a:avLst/>
          </a:prstGeom>
        </p:spPr>
      </p:pic>
      <p:pic>
        <p:nvPicPr>
          <p:cNvPr id="272" name="Image"/>
          <p:cNvPicPr>
            <a:picLocks noChangeAspect="1"/>
          </p:cNvPicPr>
          <p:nvPr/>
        </p:nvPicPr>
        <p:blipFill>
          <a:blip r:embed="rId2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3827018"/>
            <a:ext cx="6096" cy="6096"/>
          </a:xfrm>
          <a:prstGeom prst="rect">
            <a:avLst/>
          </a:prstGeom>
        </p:spPr>
      </p:pic>
      <p:pic>
        <p:nvPicPr>
          <p:cNvPr id="273" name="Image"/>
          <p:cNvPicPr>
            <a:picLocks noChangeAspect="1"/>
          </p:cNvPicPr>
          <p:nvPr/>
        </p:nvPicPr>
        <p:blipFill>
          <a:blip r:embed="rId2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8462" y="3827018"/>
            <a:ext cx="443483" cy="6096"/>
          </a:xfrm>
          <a:prstGeom prst="rect">
            <a:avLst/>
          </a:prstGeom>
        </p:spPr>
      </p:pic>
      <p:pic>
        <p:nvPicPr>
          <p:cNvPr id="274" name="Image"/>
          <p:cNvPicPr>
            <a:picLocks noChangeAspect="1"/>
          </p:cNvPicPr>
          <p:nvPr/>
        </p:nvPicPr>
        <p:blipFill>
          <a:blip r:embed="rId2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827018"/>
            <a:ext cx="6096" cy="6096"/>
          </a:xfrm>
          <a:prstGeom prst="rect">
            <a:avLst/>
          </a:prstGeom>
        </p:spPr>
      </p:pic>
      <p:pic>
        <p:nvPicPr>
          <p:cNvPr id="275" name="Image"/>
          <p:cNvPicPr>
            <a:picLocks noChangeAspect="1"/>
          </p:cNvPicPr>
          <p:nvPr/>
        </p:nvPicPr>
        <p:blipFill>
          <a:blip r:embed="rId2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827018"/>
            <a:ext cx="6096" cy="6096"/>
          </a:xfrm>
          <a:prstGeom prst="rect">
            <a:avLst/>
          </a:prstGeom>
        </p:spPr>
      </p:pic>
      <p:pic>
        <p:nvPicPr>
          <p:cNvPr id="276" name="Image"/>
          <p:cNvPicPr>
            <a:picLocks noChangeAspect="1"/>
          </p:cNvPicPr>
          <p:nvPr/>
        </p:nvPicPr>
        <p:blipFill>
          <a:blip r:embed="rId2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3827018"/>
            <a:ext cx="803148" cy="6096"/>
          </a:xfrm>
          <a:prstGeom prst="rect">
            <a:avLst/>
          </a:prstGeom>
        </p:spPr>
      </p:pic>
      <p:pic>
        <p:nvPicPr>
          <p:cNvPr id="277" name="Image"/>
          <p:cNvPicPr>
            <a:picLocks noChangeAspect="1"/>
          </p:cNvPicPr>
          <p:nvPr/>
        </p:nvPicPr>
        <p:blipFill>
          <a:blip r:embed="rId2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827018"/>
            <a:ext cx="6096" cy="6096"/>
          </a:xfrm>
          <a:prstGeom prst="rect">
            <a:avLst/>
          </a:prstGeom>
        </p:spPr>
      </p:pic>
      <p:pic>
        <p:nvPicPr>
          <p:cNvPr id="278" name="Image"/>
          <p:cNvPicPr>
            <a:picLocks noChangeAspect="1"/>
          </p:cNvPicPr>
          <p:nvPr/>
        </p:nvPicPr>
        <p:blipFill>
          <a:blip r:embed="rId2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827018"/>
            <a:ext cx="6096" cy="6096"/>
          </a:xfrm>
          <a:prstGeom prst="rect">
            <a:avLst/>
          </a:prstGeom>
        </p:spPr>
      </p:pic>
      <p:pic>
        <p:nvPicPr>
          <p:cNvPr id="279" name="Image"/>
          <p:cNvPicPr>
            <a:picLocks noChangeAspect="1"/>
          </p:cNvPicPr>
          <p:nvPr/>
        </p:nvPicPr>
        <p:blipFill>
          <a:blip r:embed="rId2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827018"/>
            <a:ext cx="6097" cy="6096"/>
          </a:xfrm>
          <a:prstGeom prst="rect">
            <a:avLst/>
          </a:prstGeom>
        </p:spPr>
      </p:pic>
      <p:pic>
        <p:nvPicPr>
          <p:cNvPr id="280" name="Image"/>
          <p:cNvPicPr>
            <a:picLocks noChangeAspect="1"/>
          </p:cNvPicPr>
          <p:nvPr/>
        </p:nvPicPr>
        <p:blipFill>
          <a:blip r:embed="rId2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3833114"/>
            <a:ext cx="6095" cy="170688"/>
          </a:xfrm>
          <a:prstGeom prst="rect">
            <a:avLst/>
          </a:prstGeom>
        </p:spPr>
      </p:pic>
      <p:pic>
        <p:nvPicPr>
          <p:cNvPr id="281" name="Image"/>
          <p:cNvPicPr>
            <a:picLocks noChangeAspect="1"/>
          </p:cNvPicPr>
          <p:nvPr/>
        </p:nvPicPr>
        <p:blipFill>
          <a:blip r:embed="rId2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3833114"/>
            <a:ext cx="6096" cy="170688"/>
          </a:xfrm>
          <a:prstGeom prst="rect">
            <a:avLst/>
          </a:prstGeom>
        </p:spPr>
      </p:pic>
      <p:pic>
        <p:nvPicPr>
          <p:cNvPr id="282" name="Image"/>
          <p:cNvPicPr>
            <a:picLocks noChangeAspect="1"/>
          </p:cNvPicPr>
          <p:nvPr/>
        </p:nvPicPr>
        <p:blipFill>
          <a:blip r:embed="rId2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3833114"/>
            <a:ext cx="6096" cy="170688"/>
          </a:xfrm>
          <a:prstGeom prst="rect">
            <a:avLst/>
          </a:prstGeom>
        </p:spPr>
      </p:pic>
      <p:pic>
        <p:nvPicPr>
          <p:cNvPr id="283" name="Image"/>
          <p:cNvPicPr>
            <a:picLocks noChangeAspect="1"/>
          </p:cNvPicPr>
          <p:nvPr/>
        </p:nvPicPr>
        <p:blipFill>
          <a:blip r:embed="rId2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3833114"/>
            <a:ext cx="6096" cy="170688"/>
          </a:xfrm>
          <a:prstGeom prst="rect">
            <a:avLst/>
          </a:prstGeom>
        </p:spPr>
      </p:pic>
      <p:pic>
        <p:nvPicPr>
          <p:cNvPr id="284" name="Image"/>
          <p:cNvPicPr>
            <a:picLocks noChangeAspect="1"/>
          </p:cNvPicPr>
          <p:nvPr/>
        </p:nvPicPr>
        <p:blipFill>
          <a:blip r:embed="rId2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3833114"/>
            <a:ext cx="6096" cy="170688"/>
          </a:xfrm>
          <a:prstGeom prst="rect">
            <a:avLst/>
          </a:prstGeom>
        </p:spPr>
      </p:pic>
      <p:pic>
        <p:nvPicPr>
          <p:cNvPr id="285" name="Image"/>
          <p:cNvPicPr>
            <a:picLocks noChangeAspect="1"/>
          </p:cNvPicPr>
          <p:nvPr/>
        </p:nvPicPr>
        <p:blipFill>
          <a:blip r:embed="rId2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3833114"/>
            <a:ext cx="6096" cy="170688"/>
          </a:xfrm>
          <a:prstGeom prst="rect">
            <a:avLst/>
          </a:prstGeom>
        </p:spPr>
      </p:pic>
      <p:pic>
        <p:nvPicPr>
          <p:cNvPr id="286" name="Image"/>
          <p:cNvPicPr>
            <a:picLocks noChangeAspect="1"/>
          </p:cNvPicPr>
          <p:nvPr/>
        </p:nvPicPr>
        <p:blipFill>
          <a:blip r:embed="rId2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3833114"/>
            <a:ext cx="6096" cy="170688"/>
          </a:xfrm>
          <a:prstGeom prst="rect">
            <a:avLst/>
          </a:prstGeom>
        </p:spPr>
      </p:pic>
      <p:pic>
        <p:nvPicPr>
          <p:cNvPr id="287" name="Image"/>
          <p:cNvPicPr>
            <a:picLocks noChangeAspect="1"/>
          </p:cNvPicPr>
          <p:nvPr/>
        </p:nvPicPr>
        <p:blipFill>
          <a:blip r:embed="rId2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3833114"/>
            <a:ext cx="6096" cy="170688"/>
          </a:xfrm>
          <a:prstGeom prst="rect">
            <a:avLst/>
          </a:prstGeom>
        </p:spPr>
      </p:pic>
      <p:pic>
        <p:nvPicPr>
          <p:cNvPr id="288" name="Image"/>
          <p:cNvPicPr>
            <a:picLocks noChangeAspect="1"/>
          </p:cNvPicPr>
          <p:nvPr/>
        </p:nvPicPr>
        <p:blipFill>
          <a:blip r:embed="rId2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3833114"/>
            <a:ext cx="6096" cy="170688"/>
          </a:xfrm>
          <a:prstGeom prst="rect">
            <a:avLst/>
          </a:prstGeom>
        </p:spPr>
      </p:pic>
      <p:pic>
        <p:nvPicPr>
          <p:cNvPr id="289" name="Image"/>
          <p:cNvPicPr>
            <a:picLocks noChangeAspect="1"/>
          </p:cNvPicPr>
          <p:nvPr/>
        </p:nvPicPr>
        <p:blipFill>
          <a:blip r:embed="rId2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3833114"/>
            <a:ext cx="6097" cy="17068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632457" y="4031424"/>
            <a:ext cx="461935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19:30       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2457" y="4154868"/>
            <a:ext cx="5166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765807" y="4279074"/>
            <a:ext cx="5197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03065" y="4031424"/>
            <a:ext cx="530949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19:30          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03065" y="4154868"/>
            <a:ext cx="5166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81374" y="4279074"/>
            <a:ext cx="5197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90" name="Image"/>
          <p:cNvPicPr>
            <a:picLocks noChangeAspect="1"/>
          </p:cNvPicPr>
          <p:nvPr/>
        </p:nvPicPr>
        <p:blipFill>
          <a:blip r:embed="rId2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003802"/>
            <a:ext cx="6095" cy="6095"/>
          </a:xfrm>
          <a:prstGeom prst="rect">
            <a:avLst/>
          </a:prstGeom>
        </p:spPr>
      </p:pic>
      <p:pic>
        <p:nvPicPr>
          <p:cNvPr id="291" name="Image"/>
          <p:cNvPicPr>
            <a:picLocks noChangeAspect="1"/>
          </p:cNvPicPr>
          <p:nvPr/>
        </p:nvPicPr>
        <p:blipFill>
          <a:blip r:embed="rId2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003802"/>
            <a:ext cx="6096" cy="6095"/>
          </a:xfrm>
          <a:prstGeom prst="rect">
            <a:avLst/>
          </a:prstGeom>
        </p:spPr>
      </p:pic>
      <p:pic>
        <p:nvPicPr>
          <p:cNvPr id="292" name="Image"/>
          <p:cNvPicPr>
            <a:picLocks noChangeAspect="1"/>
          </p:cNvPicPr>
          <p:nvPr/>
        </p:nvPicPr>
        <p:blipFill>
          <a:blip r:embed="rId2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003802"/>
            <a:ext cx="6096" cy="6095"/>
          </a:xfrm>
          <a:prstGeom prst="rect">
            <a:avLst/>
          </a:prstGeom>
        </p:spPr>
      </p:pic>
      <p:pic>
        <p:nvPicPr>
          <p:cNvPr id="293" name="Image"/>
          <p:cNvPicPr>
            <a:picLocks noChangeAspect="1"/>
          </p:cNvPicPr>
          <p:nvPr/>
        </p:nvPicPr>
        <p:blipFill>
          <a:blip r:embed="rId2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4003802"/>
            <a:ext cx="894588" cy="6095"/>
          </a:xfrm>
          <a:prstGeom prst="rect">
            <a:avLst/>
          </a:prstGeom>
        </p:spPr>
      </p:pic>
      <p:pic>
        <p:nvPicPr>
          <p:cNvPr id="294" name="Image"/>
          <p:cNvPicPr>
            <a:picLocks noChangeAspect="1"/>
          </p:cNvPicPr>
          <p:nvPr/>
        </p:nvPicPr>
        <p:blipFill>
          <a:blip r:embed="rId2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003802"/>
            <a:ext cx="6096" cy="6095"/>
          </a:xfrm>
          <a:prstGeom prst="rect">
            <a:avLst/>
          </a:prstGeom>
        </p:spPr>
      </p:pic>
      <p:pic>
        <p:nvPicPr>
          <p:cNvPr id="295" name="Image"/>
          <p:cNvPicPr>
            <a:picLocks noChangeAspect="1"/>
          </p:cNvPicPr>
          <p:nvPr/>
        </p:nvPicPr>
        <p:blipFill>
          <a:blip r:embed="rId2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4003802"/>
            <a:ext cx="6096" cy="6095"/>
          </a:xfrm>
          <a:prstGeom prst="rect">
            <a:avLst/>
          </a:prstGeom>
        </p:spPr>
      </p:pic>
      <p:pic>
        <p:nvPicPr>
          <p:cNvPr id="296" name="Image"/>
          <p:cNvPicPr>
            <a:picLocks noChangeAspect="1"/>
          </p:cNvPicPr>
          <p:nvPr/>
        </p:nvPicPr>
        <p:blipFill>
          <a:blip r:embed="rId2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003802"/>
            <a:ext cx="6096" cy="6095"/>
          </a:xfrm>
          <a:prstGeom prst="rect">
            <a:avLst/>
          </a:prstGeom>
        </p:spPr>
      </p:pic>
      <p:pic>
        <p:nvPicPr>
          <p:cNvPr id="297" name="Image"/>
          <p:cNvPicPr>
            <a:picLocks noChangeAspect="1"/>
          </p:cNvPicPr>
          <p:nvPr/>
        </p:nvPicPr>
        <p:blipFill>
          <a:blip r:embed="rId2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4003802"/>
            <a:ext cx="984758" cy="6095"/>
          </a:xfrm>
          <a:prstGeom prst="rect">
            <a:avLst/>
          </a:prstGeom>
        </p:spPr>
      </p:pic>
      <p:pic>
        <p:nvPicPr>
          <p:cNvPr id="298" name="Image"/>
          <p:cNvPicPr>
            <a:picLocks noChangeAspect="1"/>
          </p:cNvPicPr>
          <p:nvPr/>
        </p:nvPicPr>
        <p:blipFill>
          <a:blip r:embed="rId2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003802"/>
            <a:ext cx="6096" cy="6095"/>
          </a:xfrm>
          <a:prstGeom prst="rect">
            <a:avLst/>
          </a:prstGeom>
        </p:spPr>
      </p:pic>
      <p:pic>
        <p:nvPicPr>
          <p:cNvPr id="299" name="Image"/>
          <p:cNvPicPr>
            <a:picLocks noChangeAspect="1"/>
          </p:cNvPicPr>
          <p:nvPr/>
        </p:nvPicPr>
        <p:blipFill>
          <a:blip r:embed="rId2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003802"/>
            <a:ext cx="6096" cy="6095"/>
          </a:xfrm>
          <a:prstGeom prst="rect">
            <a:avLst/>
          </a:prstGeom>
        </p:spPr>
      </p:pic>
      <p:pic>
        <p:nvPicPr>
          <p:cNvPr id="300" name="Image"/>
          <p:cNvPicPr>
            <a:picLocks noChangeAspect="1"/>
          </p:cNvPicPr>
          <p:nvPr/>
        </p:nvPicPr>
        <p:blipFill>
          <a:blip r:embed="rId3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003802"/>
            <a:ext cx="6096" cy="6095"/>
          </a:xfrm>
          <a:prstGeom prst="rect">
            <a:avLst/>
          </a:prstGeom>
        </p:spPr>
      </p:pic>
      <p:pic>
        <p:nvPicPr>
          <p:cNvPr id="301" name="Image"/>
          <p:cNvPicPr>
            <a:picLocks noChangeAspect="1"/>
          </p:cNvPicPr>
          <p:nvPr/>
        </p:nvPicPr>
        <p:blipFill>
          <a:blip r:embed="rId3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003802"/>
            <a:ext cx="6097" cy="6095"/>
          </a:xfrm>
          <a:prstGeom prst="rect">
            <a:avLst/>
          </a:prstGeom>
        </p:spPr>
      </p:pic>
      <p:pic>
        <p:nvPicPr>
          <p:cNvPr id="302" name="Image"/>
          <p:cNvPicPr>
            <a:picLocks noChangeAspect="1"/>
          </p:cNvPicPr>
          <p:nvPr/>
        </p:nvPicPr>
        <p:blipFill>
          <a:blip r:embed="rId3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009898"/>
            <a:ext cx="6095" cy="171450"/>
          </a:xfrm>
          <a:prstGeom prst="rect">
            <a:avLst/>
          </a:prstGeom>
        </p:spPr>
      </p:pic>
      <p:pic>
        <p:nvPicPr>
          <p:cNvPr id="303" name="Image"/>
          <p:cNvPicPr>
            <a:picLocks noChangeAspect="1"/>
          </p:cNvPicPr>
          <p:nvPr/>
        </p:nvPicPr>
        <p:blipFill>
          <a:blip r:embed="rId3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009898"/>
            <a:ext cx="6096" cy="171450"/>
          </a:xfrm>
          <a:prstGeom prst="rect">
            <a:avLst/>
          </a:prstGeom>
        </p:spPr>
      </p:pic>
      <p:pic>
        <p:nvPicPr>
          <p:cNvPr id="304" name="Image"/>
          <p:cNvPicPr>
            <a:picLocks noChangeAspect="1"/>
          </p:cNvPicPr>
          <p:nvPr/>
        </p:nvPicPr>
        <p:blipFill>
          <a:blip r:embed="rId3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009898"/>
            <a:ext cx="6096" cy="171450"/>
          </a:xfrm>
          <a:prstGeom prst="rect">
            <a:avLst/>
          </a:prstGeom>
        </p:spPr>
      </p:pic>
      <p:pic>
        <p:nvPicPr>
          <p:cNvPr id="305" name="Image"/>
          <p:cNvPicPr>
            <a:picLocks noChangeAspect="1"/>
          </p:cNvPicPr>
          <p:nvPr/>
        </p:nvPicPr>
        <p:blipFill>
          <a:blip r:embed="rId3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009898"/>
            <a:ext cx="6096" cy="171450"/>
          </a:xfrm>
          <a:prstGeom prst="rect">
            <a:avLst/>
          </a:prstGeom>
        </p:spPr>
      </p:pic>
      <p:pic>
        <p:nvPicPr>
          <p:cNvPr id="306" name="Image"/>
          <p:cNvPicPr>
            <a:picLocks noChangeAspect="1"/>
          </p:cNvPicPr>
          <p:nvPr/>
        </p:nvPicPr>
        <p:blipFill>
          <a:blip r:embed="rId3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4009898"/>
            <a:ext cx="6096" cy="171450"/>
          </a:xfrm>
          <a:prstGeom prst="rect">
            <a:avLst/>
          </a:prstGeom>
        </p:spPr>
      </p:pic>
      <p:pic>
        <p:nvPicPr>
          <p:cNvPr id="307" name="Image"/>
          <p:cNvPicPr>
            <a:picLocks noChangeAspect="1"/>
          </p:cNvPicPr>
          <p:nvPr/>
        </p:nvPicPr>
        <p:blipFill>
          <a:blip r:embed="rId3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009898"/>
            <a:ext cx="6096" cy="171450"/>
          </a:xfrm>
          <a:prstGeom prst="rect">
            <a:avLst/>
          </a:prstGeom>
        </p:spPr>
      </p:pic>
      <p:pic>
        <p:nvPicPr>
          <p:cNvPr id="308" name="Image"/>
          <p:cNvPicPr>
            <a:picLocks noChangeAspect="1"/>
          </p:cNvPicPr>
          <p:nvPr/>
        </p:nvPicPr>
        <p:blipFill>
          <a:blip r:embed="rId3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009898"/>
            <a:ext cx="6096" cy="171450"/>
          </a:xfrm>
          <a:prstGeom prst="rect">
            <a:avLst/>
          </a:prstGeom>
        </p:spPr>
      </p:pic>
      <p:pic>
        <p:nvPicPr>
          <p:cNvPr id="309" name="Image"/>
          <p:cNvPicPr>
            <a:picLocks noChangeAspect="1"/>
          </p:cNvPicPr>
          <p:nvPr/>
        </p:nvPicPr>
        <p:blipFill>
          <a:blip r:embed="rId3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009898"/>
            <a:ext cx="6096" cy="171450"/>
          </a:xfrm>
          <a:prstGeom prst="rect">
            <a:avLst/>
          </a:prstGeom>
        </p:spPr>
      </p:pic>
      <p:pic>
        <p:nvPicPr>
          <p:cNvPr id="310" name="Image"/>
          <p:cNvPicPr>
            <a:picLocks noChangeAspect="1"/>
          </p:cNvPicPr>
          <p:nvPr/>
        </p:nvPicPr>
        <p:blipFill>
          <a:blip r:embed="rId3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009898"/>
            <a:ext cx="6096" cy="171450"/>
          </a:xfrm>
          <a:prstGeom prst="rect">
            <a:avLst/>
          </a:prstGeom>
        </p:spPr>
      </p:pic>
      <p:pic>
        <p:nvPicPr>
          <p:cNvPr id="311" name="Image"/>
          <p:cNvPicPr>
            <a:picLocks noChangeAspect="1"/>
          </p:cNvPicPr>
          <p:nvPr/>
        </p:nvPicPr>
        <p:blipFill>
          <a:blip r:embed="rId3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009898"/>
            <a:ext cx="6097" cy="1714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4208209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20:00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312" name="Image"/>
          <p:cNvPicPr>
            <a:picLocks noChangeAspect="1"/>
          </p:cNvPicPr>
          <p:nvPr/>
        </p:nvPicPr>
        <p:blipFill>
          <a:blip r:embed="rId3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181348"/>
            <a:ext cx="6095" cy="6096"/>
          </a:xfrm>
          <a:prstGeom prst="rect">
            <a:avLst/>
          </a:prstGeom>
        </p:spPr>
      </p:pic>
      <p:pic>
        <p:nvPicPr>
          <p:cNvPr id="313" name="Image"/>
          <p:cNvPicPr>
            <a:picLocks noChangeAspect="1"/>
          </p:cNvPicPr>
          <p:nvPr/>
        </p:nvPicPr>
        <p:blipFill>
          <a:blip r:embed="rId3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4181348"/>
            <a:ext cx="424434" cy="6096"/>
          </a:xfrm>
          <a:prstGeom prst="rect">
            <a:avLst/>
          </a:prstGeom>
        </p:spPr>
      </p:pic>
      <p:pic>
        <p:nvPicPr>
          <p:cNvPr id="314" name="Image"/>
          <p:cNvPicPr>
            <a:picLocks noChangeAspect="1"/>
          </p:cNvPicPr>
          <p:nvPr/>
        </p:nvPicPr>
        <p:blipFill>
          <a:blip r:embed="rId3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181348"/>
            <a:ext cx="6096" cy="6096"/>
          </a:xfrm>
          <a:prstGeom prst="rect">
            <a:avLst/>
          </a:prstGeom>
        </p:spPr>
      </p:pic>
      <p:pic>
        <p:nvPicPr>
          <p:cNvPr id="315" name="Image"/>
          <p:cNvPicPr>
            <a:picLocks noChangeAspect="1"/>
          </p:cNvPicPr>
          <p:nvPr/>
        </p:nvPicPr>
        <p:blipFill>
          <a:blip r:embed="rId3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181348"/>
            <a:ext cx="6096" cy="6096"/>
          </a:xfrm>
          <a:prstGeom prst="rect">
            <a:avLst/>
          </a:prstGeom>
        </p:spPr>
      </p:pic>
      <p:pic>
        <p:nvPicPr>
          <p:cNvPr id="316" name="Image"/>
          <p:cNvPicPr>
            <a:picLocks noChangeAspect="1"/>
          </p:cNvPicPr>
          <p:nvPr/>
        </p:nvPicPr>
        <p:blipFill>
          <a:blip r:embed="rId3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181348"/>
            <a:ext cx="6096" cy="6096"/>
          </a:xfrm>
          <a:prstGeom prst="rect">
            <a:avLst/>
          </a:prstGeom>
        </p:spPr>
      </p:pic>
      <p:pic>
        <p:nvPicPr>
          <p:cNvPr id="317" name="Image"/>
          <p:cNvPicPr>
            <a:picLocks noChangeAspect="1"/>
          </p:cNvPicPr>
          <p:nvPr/>
        </p:nvPicPr>
        <p:blipFill>
          <a:blip r:embed="rId3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4181348"/>
            <a:ext cx="6096" cy="6096"/>
          </a:xfrm>
          <a:prstGeom prst="rect">
            <a:avLst/>
          </a:prstGeom>
        </p:spPr>
      </p:pic>
      <p:pic>
        <p:nvPicPr>
          <p:cNvPr id="318" name="Image"/>
          <p:cNvPicPr>
            <a:picLocks noChangeAspect="1"/>
          </p:cNvPicPr>
          <p:nvPr/>
        </p:nvPicPr>
        <p:blipFill>
          <a:blip r:embed="rId3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181348"/>
            <a:ext cx="6096" cy="6096"/>
          </a:xfrm>
          <a:prstGeom prst="rect">
            <a:avLst/>
          </a:prstGeom>
        </p:spPr>
      </p:pic>
      <p:pic>
        <p:nvPicPr>
          <p:cNvPr id="319" name="Image"/>
          <p:cNvPicPr>
            <a:picLocks noChangeAspect="1"/>
          </p:cNvPicPr>
          <p:nvPr/>
        </p:nvPicPr>
        <p:blipFill>
          <a:blip r:embed="rId3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181348"/>
            <a:ext cx="6096" cy="6096"/>
          </a:xfrm>
          <a:prstGeom prst="rect">
            <a:avLst/>
          </a:prstGeom>
        </p:spPr>
      </p:pic>
      <p:pic>
        <p:nvPicPr>
          <p:cNvPr id="320" name="Image"/>
          <p:cNvPicPr>
            <a:picLocks noChangeAspect="1"/>
          </p:cNvPicPr>
          <p:nvPr/>
        </p:nvPicPr>
        <p:blipFill>
          <a:blip r:embed="rId3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181348"/>
            <a:ext cx="6096" cy="6096"/>
          </a:xfrm>
          <a:prstGeom prst="rect">
            <a:avLst/>
          </a:prstGeom>
        </p:spPr>
      </p:pic>
      <p:pic>
        <p:nvPicPr>
          <p:cNvPr id="321" name="Image"/>
          <p:cNvPicPr>
            <a:picLocks noChangeAspect="1"/>
          </p:cNvPicPr>
          <p:nvPr/>
        </p:nvPicPr>
        <p:blipFill>
          <a:blip r:embed="rId3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181348"/>
            <a:ext cx="6096" cy="6096"/>
          </a:xfrm>
          <a:prstGeom prst="rect">
            <a:avLst/>
          </a:prstGeom>
        </p:spPr>
      </p:pic>
      <p:pic>
        <p:nvPicPr>
          <p:cNvPr id="322" name="Image"/>
          <p:cNvPicPr>
            <a:picLocks noChangeAspect="1"/>
          </p:cNvPicPr>
          <p:nvPr/>
        </p:nvPicPr>
        <p:blipFill>
          <a:blip r:embed="rId3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181348"/>
            <a:ext cx="6097" cy="6096"/>
          </a:xfrm>
          <a:prstGeom prst="rect">
            <a:avLst/>
          </a:prstGeom>
        </p:spPr>
      </p:pic>
      <p:pic>
        <p:nvPicPr>
          <p:cNvPr id="323" name="Image"/>
          <p:cNvPicPr>
            <a:picLocks noChangeAspect="1"/>
          </p:cNvPicPr>
          <p:nvPr/>
        </p:nvPicPr>
        <p:blipFill>
          <a:blip r:embed="rId3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187444"/>
            <a:ext cx="6095" cy="124206"/>
          </a:xfrm>
          <a:prstGeom prst="rect">
            <a:avLst/>
          </a:prstGeom>
        </p:spPr>
      </p:pic>
      <p:pic>
        <p:nvPicPr>
          <p:cNvPr id="324" name="Image"/>
          <p:cNvPicPr>
            <a:picLocks noChangeAspect="1"/>
          </p:cNvPicPr>
          <p:nvPr/>
        </p:nvPicPr>
        <p:blipFill>
          <a:blip r:embed="rId3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187444"/>
            <a:ext cx="6096" cy="124206"/>
          </a:xfrm>
          <a:prstGeom prst="rect">
            <a:avLst/>
          </a:prstGeom>
        </p:spPr>
      </p:pic>
      <p:pic>
        <p:nvPicPr>
          <p:cNvPr id="325" name="Image"/>
          <p:cNvPicPr>
            <a:picLocks noChangeAspect="1"/>
          </p:cNvPicPr>
          <p:nvPr/>
        </p:nvPicPr>
        <p:blipFill>
          <a:blip r:embed="rId3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187444"/>
            <a:ext cx="6096" cy="124206"/>
          </a:xfrm>
          <a:prstGeom prst="rect">
            <a:avLst/>
          </a:prstGeom>
        </p:spPr>
      </p:pic>
      <p:pic>
        <p:nvPicPr>
          <p:cNvPr id="326" name="Image"/>
          <p:cNvPicPr>
            <a:picLocks noChangeAspect="1"/>
          </p:cNvPicPr>
          <p:nvPr/>
        </p:nvPicPr>
        <p:blipFill>
          <a:blip r:embed="rId3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187444"/>
            <a:ext cx="6096" cy="124206"/>
          </a:xfrm>
          <a:prstGeom prst="rect">
            <a:avLst/>
          </a:prstGeom>
        </p:spPr>
      </p:pic>
      <p:pic>
        <p:nvPicPr>
          <p:cNvPr id="327" name="Image"/>
          <p:cNvPicPr>
            <a:picLocks noChangeAspect="1"/>
          </p:cNvPicPr>
          <p:nvPr/>
        </p:nvPicPr>
        <p:blipFill>
          <a:blip r:embed="rId3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4187444"/>
            <a:ext cx="6096" cy="124206"/>
          </a:xfrm>
          <a:prstGeom prst="rect">
            <a:avLst/>
          </a:prstGeom>
        </p:spPr>
      </p:pic>
      <p:pic>
        <p:nvPicPr>
          <p:cNvPr id="328" name="Image"/>
          <p:cNvPicPr>
            <a:picLocks noChangeAspect="1"/>
          </p:cNvPicPr>
          <p:nvPr/>
        </p:nvPicPr>
        <p:blipFill>
          <a:blip r:embed="rId3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187444"/>
            <a:ext cx="6096" cy="124206"/>
          </a:xfrm>
          <a:prstGeom prst="rect">
            <a:avLst/>
          </a:prstGeom>
        </p:spPr>
      </p:pic>
      <p:pic>
        <p:nvPicPr>
          <p:cNvPr id="329" name="Image"/>
          <p:cNvPicPr>
            <a:picLocks noChangeAspect="1"/>
          </p:cNvPicPr>
          <p:nvPr/>
        </p:nvPicPr>
        <p:blipFill>
          <a:blip r:embed="rId3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187444"/>
            <a:ext cx="6096" cy="124206"/>
          </a:xfrm>
          <a:prstGeom prst="rect">
            <a:avLst/>
          </a:prstGeom>
        </p:spPr>
      </p:pic>
      <p:pic>
        <p:nvPicPr>
          <p:cNvPr id="330" name="Image"/>
          <p:cNvPicPr>
            <a:picLocks noChangeAspect="1"/>
          </p:cNvPicPr>
          <p:nvPr/>
        </p:nvPicPr>
        <p:blipFill>
          <a:blip r:embed="rId3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187444"/>
            <a:ext cx="6096" cy="124206"/>
          </a:xfrm>
          <a:prstGeom prst="rect">
            <a:avLst/>
          </a:prstGeom>
        </p:spPr>
      </p:pic>
      <p:pic>
        <p:nvPicPr>
          <p:cNvPr id="331" name="Image"/>
          <p:cNvPicPr>
            <a:picLocks noChangeAspect="1"/>
          </p:cNvPicPr>
          <p:nvPr/>
        </p:nvPicPr>
        <p:blipFill>
          <a:blip r:embed="rId3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187444"/>
            <a:ext cx="6096" cy="124206"/>
          </a:xfrm>
          <a:prstGeom prst="rect">
            <a:avLst/>
          </a:prstGeom>
        </p:spPr>
      </p:pic>
      <p:pic>
        <p:nvPicPr>
          <p:cNvPr id="332" name="Image"/>
          <p:cNvPicPr>
            <a:picLocks noChangeAspect="1"/>
          </p:cNvPicPr>
          <p:nvPr/>
        </p:nvPicPr>
        <p:blipFill>
          <a:blip r:embed="rId3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187444"/>
            <a:ext cx="6097" cy="124206"/>
          </a:xfrm>
          <a:prstGeom prst="rect">
            <a:avLst/>
          </a:prstGeom>
        </p:spPr>
      </p:pic>
      <p:pic>
        <p:nvPicPr>
          <p:cNvPr id="333" name="Image"/>
          <p:cNvPicPr>
            <a:picLocks noChangeAspect="1"/>
          </p:cNvPicPr>
          <p:nvPr/>
        </p:nvPicPr>
        <p:blipFill>
          <a:blip r:embed="rId3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311650"/>
            <a:ext cx="6095" cy="6096"/>
          </a:xfrm>
          <a:prstGeom prst="rect">
            <a:avLst/>
          </a:prstGeom>
        </p:spPr>
      </p:pic>
      <p:pic>
        <p:nvPicPr>
          <p:cNvPr id="334" name="Image"/>
          <p:cNvPicPr>
            <a:picLocks noChangeAspect="1"/>
          </p:cNvPicPr>
          <p:nvPr/>
        </p:nvPicPr>
        <p:blipFill>
          <a:blip r:embed="rId3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311650"/>
            <a:ext cx="6096" cy="6096"/>
          </a:xfrm>
          <a:prstGeom prst="rect">
            <a:avLst/>
          </a:prstGeom>
        </p:spPr>
      </p:pic>
      <p:pic>
        <p:nvPicPr>
          <p:cNvPr id="335" name="Image"/>
          <p:cNvPicPr>
            <a:picLocks noChangeAspect="1"/>
          </p:cNvPicPr>
          <p:nvPr/>
        </p:nvPicPr>
        <p:blipFill>
          <a:blip r:embed="rId3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8952" y="4311650"/>
            <a:ext cx="802640" cy="6096"/>
          </a:xfrm>
          <a:prstGeom prst="rect">
            <a:avLst/>
          </a:prstGeom>
        </p:spPr>
      </p:pic>
      <p:pic>
        <p:nvPicPr>
          <p:cNvPr id="336" name="Image"/>
          <p:cNvPicPr>
            <a:picLocks noChangeAspect="1"/>
          </p:cNvPicPr>
          <p:nvPr/>
        </p:nvPicPr>
        <p:blipFill>
          <a:blip r:embed="rId3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311650"/>
            <a:ext cx="6096" cy="6096"/>
          </a:xfrm>
          <a:prstGeom prst="rect">
            <a:avLst/>
          </a:prstGeom>
        </p:spPr>
      </p:pic>
      <p:pic>
        <p:nvPicPr>
          <p:cNvPr id="337" name="Image"/>
          <p:cNvPicPr>
            <a:picLocks noChangeAspect="1"/>
          </p:cNvPicPr>
          <p:nvPr/>
        </p:nvPicPr>
        <p:blipFill>
          <a:blip r:embed="rId3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311650"/>
            <a:ext cx="6096" cy="6096"/>
          </a:xfrm>
          <a:prstGeom prst="rect">
            <a:avLst/>
          </a:prstGeom>
        </p:spPr>
      </p:pic>
      <p:pic>
        <p:nvPicPr>
          <p:cNvPr id="338" name="Image"/>
          <p:cNvPicPr>
            <a:picLocks noChangeAspect="1"/>
          </p:cNvPicPr>
          <p:nvPr/>
        </p:nvPicPr>
        <p:blipFill>
          <a:blip r:embed="rId3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8372" y="4311650"/>
            <a:ext cx="713994" cy="6096"/>
          </a:xfrm>
          <a:prstGeom prst="rect">
            <a:avLst/>
          </a:prstGeom>
        </p:spPr>
      </p:pic>
      <p:pic>
        <p:nvPicPr>
          <p:cNvPr id="339" name="Image"/>
          <p:cNvPicPr>
            <a:picLocks noChangeAspect="1"/>
          </p:cNvPicPr>
          <p:nvPr/>
        </p:nvPicPr>
        <p:blipFill>
          <a:blip r:embed="rId3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2366" y="4311650"/>
            <a:ext cx="6096" cy="6096"/>
          </a:xfrm>
          <a:prstGeom prst="rect">
            <a:avLst/>
          </a:prstGeom>
        </p:spPr>
      </p:pic>
      <p:pic>
        <p:nvPicPr>
          <p:cNvPr id="340" name="Image"/>
          <p:cNvPicPr>
            <a:picLocks noChangeAspect="1"/>
          </p:cNvPicPr>
          <p:nvPr/>
        </p:nvPicPr>
        <p:blipFill>
          <a:blip r:embed="rId3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88462" y="4311650"/>
            <a:ext cx="443483" cy="6096"/>
          </a:xfrm>
          <a:prstGeom prst="rect">
            <a:avLst/>
          </a:prstGeom>
        </p:spPr>
      </p:pic>
      <p:pic>
        <p:nvPicPr>
          <p:cNvPr id="341" name="Image"/>
          <p:cNvPicPr>
            <a:picLocks noChangeAspect="1"/>
          </p:cNvPicPr>
          <p:nvPr/>
        </p:nvPicPr>
        <p:blipFill>
          <a:blip r:embed="rId3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311650"/>
            <a:ext cx="6096" cy="6096"/>
          </a:xfrm>
          <a:prstGeom prst="rect">
            <a:avLst/>
          </a:prstGeom>
        </p:spPr>
      </p:pic>
      <p:pic>
        <p:nvPicPr>
          <p:cNvPr id="342" name="Image"/>
          <p:cNvPicPr>
            <a:picLocks noChangeAspect="1"/>
          </p:cNvPicPr>
          <p:nvPr/>
        </p:nvPicPr>
        <p:blipFill>
          <a:blip r:embed="rId3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311650"/>
            <a:ext cx="6096" cy="6096"/>
          </a:xfrm>
          <a:prstGeom prst="rect">
            <a:avLst/>
          </a:prstGeom>
        </p:spPr>
      </p:pic>
      <p:pic>
        <p:nvPicPr>
          <p:cNvPr id="343" name="Image"/>
          <p:cNvPicPr>
            <a:picLocks noChangeAspect="1"/>
          </p:cNvPicPr>
          <p:nvPr/>
        </p:nvPicPr>
        <p:blipFill>
          <a:blip r:embed="rId3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311650"/>
            <a:ext cx="6096" cy="6096"/>
          </a:xfrm>
          <a:prstGeom prst="rect">
            <a:avLst/>
          </a:prstGeom>
        </p:spPr>
      </p:pic>
      <p:pic>
        <p:nvPicPr>
          <p:cNvPr id="344" name="Image"/>
          <p:cNvPicPr>
            <a:picLocks noChangeAspect="1"/>
          </p:cNvPicPr>
          <p:nvPr/>
        </p:nvPicPr>
        <p:blipFill>
          <a:blip r:embed="rId3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311650"/>
            <a:ext cx="6096" cy="6096"/>
          </a:xfrm>
          <a:prstGeom prst="rect">
            <a:avLst/>
          </a:prstGeom>
        </p:spPr>
      </p:pic>
      <p:pic>
        <p:nvPicPr>
          <p:cNvPr id="345" name="Image"/>
          <p:cNvPicPr>
            <a:picLocks noChangeAspect="1"/>
          </p:cNvPicPr>
          <p:nvPr/>
        </p:nvPicPr>
        <p:blipFill>
          <a:blip r:embed="rId3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311650"/>
            <a:ext cx="6097" cy="6096"/>
          </a:xfrm>
          <a:prstGeom prst="rect">
            <a:avLst/>
          </a:prstGeom>
        </p:spPr>
      </p:pic>
      <p:pic>
        <p:nvPicPr>
          <p:cNvPr id="346" name="Image"/>
          <p:cNvPicPr>
            <a:picLocks noChangeAspect="1"/>
          </p:cNvPicPr>
          <p:nvPr/>
        </p:nvPicPr>
        <p:blipFill>
          <a:blip r:embed="rId3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317746"/>
            <a:ext cx="6095" cy="124206"/>
          </a:xfrm>
          <a:prstGeom prst="rect">
            <a:avLst/>
          </a:prstGeom>
        </p:spPr>
      </p:pic>
      <p:pic>
        <p:nvPicPr>
          <p:cNvPr id="347" name="Image"/>
          <p:cNvPicPr>
            <a:picLocks noChangeAspect="1"/>
          </p:cNvPicPr>
          <p:nvPr/>
        </p:nvPicPr>
        <p:blipFill>
          <a:blip r:embed="rId3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317746"/>
            <a:ext cx="6096" cy="124206"/>
          </a:xfrm>
          <a:prstGeom prst="rect">
            <a:avLst/>
          </a:prstGeom>
        </p:spPr>
      </p:pic>
      <p:pic>
        <p:nvPicPr>
          <p:cNvPr id="348" name="Image"/>
          <p:cNvPicPr>
            <a:picLocks noChangeAspect="1"/>
          </p:cNvPicPr>
          <p:nvPr/>
        </p:nvPicPr>
        <p:blipFill>
          <a:blip r:embed="rId3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317746"/>
            <a:ext cx="6096" cy="124206"/>
          </a:xfrm>
          <a:prstGeom prst="rect">
            <a:avLst/>
          </a:prstGeom>
        </p:spPr>
      </p:pic>
      <p:pic>
        <p:nvPicPr>
          <p:cNvPr id="349" name="Image"/>
          <p:cNvPicPr>
            <a:picLocks noChangeAspect="1"/>
          </p:cNvPicPr>
          <p:nvPr/>
        </p:nvPicPr>
        <p:blipFill>
          <a:blip r:embed="rId3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317746"/>
            <a:ext cx="6096" cy="124206"/>
          </a:xfrm>
          <a:prstGeom prst="rect">
            <a:avLst/>
          </a:prstGeom>
        </p:spPr>
      </p:pic>
      <p:pic>
        <p:nvPicPr>
          <p:cNvPr id="350" name="Image"/>
          <p:cNvPicPr>
            <a:picLocks noChangeAspect="1"/>
          </p:cNvPicPr>
          <p:nvPr/>
        </p:nvPicPr>
        <p:blipFill>
          <a:blip r:embed="rId3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317746"/>
            <a:ext cx="6096" cy="124206"/>
          </a:xfrm>
          <a:prstGeom prst="rect">
            <a:avLst/>
          </a:prstGeom>
        </p:spPr>
      </p:pic>
      <p:pic>
        <p:nvPicPr>
          <p:cNvPr id="351" name="Image"/>
          <p:cNvPicPr>
            <a:picLocks noChangeAspect="1"/>
          </p:cNvPicPr>
          <p:nvPr/>
        </p:nvPicPr>
        <p:blipFill>
          <a:blip r:embed="rId3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317746"/>
            <a:ext cx="6096" cy="124206"/>
          </a:xfrm>
          <a:prstGeom prst="rect">
            <a:avLst/>
          </a:prstGeom>
        </p:spPr>
      </p:pic>
      <p:pic>
        <p:nvPicPr>
          <p:cNvPr id="352" name="Image"/>
          <p:cNvPicPr>
            <a:picLocks noChangeAspect="1"/>
          </p:cNvPicPr>
          <p:nvPr/>
        </p:nvPicPr>
        <p:blipFill>
          <a:blip r:embed="rId3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317746"/>
            <a:ext cx="6096" cy="124206"/>
          </a:xfrm>
          <a:prstGeom prst="rect">
            <a:avLst/>
          </a:prstGeom>
        </p:spPr>
      </p:pic>
      <p:pic>
        <p:nvPicPr>
          <p:cNvPr id="353" name="Image"/>
          <p:cNvPicPr>
            <a:picLocks noChangeAspect="1"/>
          </p:cNvPicPr>
          <p:nvPr/>
        </p:nvPicPr>
        <p:blipFill>
          <a:blip r:embed="rId3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317746"/>
            <a:ext cx="6096" cy="124206"/>
          </a:xfrm>
          <a:prstGeom prst="rect">
            <a:avLst/>
          </a:prstGeom>
        </p:spPr>
      </p:pic>
      <p:pic>
        <p:nvPicPr>
          <p:cNvPr id="354" name="Image"/>
          <p:cNvPicPr>
            <a:picLocks noChangeAspect="1"/>
          </p:cNvPicPr>
          <p:nvPr/>
        </p:nvPicPr>
        <p:blipFill>
          <a:blip r:embed="rId3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317746"/>
            <a:ext cx="6097" cy="1242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824484" y="4468812"/>
            <a:ext cx="253669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20.30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4593018"/>
            <a:ext cx="58551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Schwertkunst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2457" y="4468812"/>
            <a:ext cx="461935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20:30       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2457" y="4593018"/>
            <a:ext cx="58526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Schwertkunst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355" name="Image"/>
          <p:cNvPicPr>
            <a:picLocks noChangeAspect="1"/>
          </p:cNvPicPr>
          <p:nvPr/>
        </p:nvPicPr>
        <p:blipFill>
          <a:blip r:embed="rId3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441952"/>
            <a:ext cx="6095" cy="6096"/>
          </a:xfrm>
          <a:prstGeom prst="rect">
            <a:avLst/>
          </a:prstGeom>
        </p:spPr>
      </p:pic>
      <p:pic>
        <p:nvPicPr>
          <p:cNvPr id="356" name="Image"/>
          <p:cNvPicPr>
            <a:picLocks noChangeAspect="1"/>
          </p:cNvPicPr>
          <p:nvPr/>
        </p:nvPicPr>
        <p:blipFill>
          <a:blip r:embed="rId3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441952"/>
            <a:ext cx="6096" cy="6096"/>
          </a:xfrm>
          <a:prstGeom prst="rect">
            <a:avLst/>
          </a:prstGeom>
        </p:spPr>
      </p:pic>
      <p:pic>
        <p:nvPicPr>
          <p:cNvPr id="357" name="Image"/>
          <p:cNvPicPr>
            <a:picLocks noChangeAspect="1"/>
          </p:cNvPicPr>
          <p:nvPr/>
        </p:nvPicPr>
        <p:blipFill>
          <a:blip r:embed="rId3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8952" y="4441952"/>
            <a:ext cx="802640" cy="6096"/>
          </a:xfrm>
          <a:prstGeom prst="rect">
            <a:avLst/>
          </a:prstGeom>
        </p:spPr>
      </p:pic>
      <p:pic>
        <p:nvPicPr>
          <p:cNvPr id="358" name="Image"/>
          <p:cNvPicPr>
            <a:picLocks noChangeAspect="1"/>
          </p:cNvPicPr>
          <p:nvPr/>
        </p:nvPicPr>
        <p:blipFill>
          <a:blip r:embed="rId3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441952"/>
            <a:ext cx="6096" cy="6096"/>
          </a:xfrm>
          <a:prstGeom prst="rect">
            <a:avLst/>
          </a:prstGeom>
        </p:spPr>
      </p:pic>
      <p:pic>
        <p:nvPicPr>
          <p:cNvPr id="359" name="Image"/>
          <p:cNvPicPr>
            <a:picLocks noChangeAspect="1"/>
          </p:cNvPicPr>
          <p:nvPr/>
        </p:nvPicPr>
        <p:blipFill>
          <a:blip r:embed="rId3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4441952"/>
            <a:ext cx="894588" cy="6096"/>
          </a:xfrm>
          <a:prstGeom prst="rect">
            <a:avLst/>
          </a:prstGeom>
        </p:spPr>
      </p:pic>
      <p:pic>
        <p:nvPicPr>
          <p:cNvPr id="360" name="Image"/>
          <p:cNvPicPr>
            <a:picLocks noChangeAspect="1"/>
          </p:cNvPicPr>
          <p:nvPr/>
        </p:nvPicPr>
        <p:blipFill>
          <a:blip r:embed="rId3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441952"/>
            <a:ext cx="6096" cy="6096"/>
          </a:xfrm>
          <a:prstGeom prst="rect">
            <a:avLst/>
          </a:prstGeom>
        </p:spPr>
      </p:pic>
      <p:pic>
        <p:nvPicPr>
          <p:cNvPr id="361" name="Image"/>
          <p:cNvPicPr>
            <a:picLocks noChangeAspect="1"/>
          </p:cNvPicPr>
          <p:nvPr/>
        </p:nvPicPr>
        <p:blipFill>
          <a:blip r:embed="rId3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441952"/>
            <a:ext cx="6096" cy="6096"/>
          </a:xfrm>
          <a:prstGeom prst="rect">
            <a:avLst/>
          </a:prstGeom>
        </p:spPr>
      </p:pic>
      <p:pic>
        <p:nvPicPr>
          <p:cNvPr id="362" name="Image"/>
          <p:cNvPicPr>
            <a:picLocks noChangeAspect="1"/>
          </p:cNvPicPr>
          <p:nvPr/>
        </p:nvPicPr>
        <p:blipFill>
          <a:blip r:embed="rId3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4441952"/>
            <a:ext cx="984758" cy="6096"/>
          </a:xfrm>
          <a:prstGeom prst="rect">
            <a:avLst/>
          </a:prstGeom>
        </p:spPr>
      </p:pic>
      <p:pic>
        <p:nvPicPr>
          <p:cNvPr id="363" name="Image"/>
          <p:cNvPicPr>
            <a:picLocks noChangeAspect="1"/>
          </p:cNvPicPr>
          <p:nvPr/>
        </p:nvPicPr>
        <p:blipFill>
          <a:blip r:embed="rId3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441952"/>
            <a:ext cx="6096" cy="6096"/>
          </a:xfrm>
          <a:prstGeom prst="rect">
            <a:avLst/>
          </a:prstGeom>
        </p:spPr>
      </p:pic>
      <p:pic>
        <p:nvPicPr>
          <p:cNvPr id="364" name="Image"/>
          <p:cNvPicPr>
            <a:picLocks noChangeAspect="1"/>
          </p:cNvPicPr>
          <p:nvPr/>
        </p:nvPicPr>
        <p:blipFill>
          <a:blip r:embed="rId3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4441952"/>
            <a:ext cx="803148" cy="6096"/>
          </a:xfrm>
          <a:prstGeom prst="rect">
            <a:avLst/>
          </a:prstGeom>
        </p:spPr>
      </p:pic>
      <p:pic>
        <p:nvPicPr>
          <p:cNvPr id="365" name="Image"/>
          <p:cNvPicPr>
            <a:picLocks noChangeAspect="1"/>
          </p:cNvPicPr>
          <p:nvPr/>
        </p:nvPicPr>
        <p:blipFill>
          <a:blip r:embed="rId3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441952"/>
            <a:ext cx="6096" cy="6096"/>
          </a:xfrm>
          <a:prstGeom prst="rect">
            <a:avLst/>
          </a:prstGeom>
        </p:spPr>
      </p:pic>
      <p:pic>
        <p:nvPicPr>
          <p:cNvPr id="366" name="Image"/>
          <p:cNvPicPr>
            <a:picLocks noChangeAspect="1"/>
          </p:cNvPicPr>
          <p:nvPr/>
        </p:nvPicPr>
        <p:blipFill>
          <a:blip r:embed="rId3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441952"/>
            <a:ext cx="6096" cy="6096"/>
          </a:xfrm>
          <a:prstGeom prst="rect">
            <a:avLst/>
          </a:prstGeom>
        </p:spPr>
      </p:pic>
      <p:pic>
        <p:nvPicPr>
          <p:cNvPr id="367" name="Image"/>
          <p:cNvPicPr>
            <a:picLocks noChangeAspect="1"/>
          </p:cNvPicPr>
          <p:nvPr/>
        </p:nvPicPr>
        <p:blipFill>
          <a:blip r:embed="rId3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441952"/>
            <a:ext cx="6097" cy="6096"/>
          </a:xfrm>
          <a:prstGeom prst="rect">
            <a:avLst/>
          </a:prstGeom>
        </p:spPr>
      </p:pic>
      <p:pic>
        <p:nvPicPr>
          <p:cNvPr id="368" name="Image"/>
          <p:cNvPicPr>
            <a:picLocks noChangeAspect="1"/>
          </p:cNvPicPr>
          <p:nvPr/>
        </p:nvPicPr>
        <p:blipFill>
          <a:blip r:embed="rId3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448048"/>
            <a:ext cx="6095" cy="371856"/>
          </a:xfrm>
          <a:prstGeom prst="rect">
            <a:avLst/>
          </a:prstGeom>
        </p:spPr>
      </p:pic>
      <p:pic>
        <p:nvPicPr>
          <p:cNvPr id="369" name="Image"/>
          <p:cNvPicPr>
            <a:picLocks noChangeAspect="1"/>
          </p:cNvPicPr>
          <p:nvPr/>
        </p:nvPicPr>
        <p:blipFill>
          <a:blip r:embed="rId3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4448048"/>
            <a:ext cx="6096" cy="371856"/>
          </a:xfrm>
          <a:prstGeom prst="rect">
            <a:avLst/>
          </a:prstGeom>
        </p:spPr>
      </p:pic>
      <p:pic>
        <p:nvPicPr>
          <p:cNvPr id="370" name="Image"/>
          <p:cNvPicPr>
            <a:picLocks noChangeAspect="1"/>
          </p:cNvPicPr>
          <p:nvPr/>
        </p:nvPicPr>
        <p:blipFill>
          <a:blip r:embed="rId3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4448048"/>
            <a:ext cx="6096" cy="371856"/>
          </a:xfrm>
          <a:prstGeom prst="rect">
            <a:avLst/>
          </a:prstGeom>
        </p:spPr>
      </p:pic>
      <p:pic>
        <p:nvPicPr>
          <p:cNvPr id="371" name="Image"/>
          <p:cNvPicPr>
            <a:picLocks noChangeAspect="1"/>
          </p:cNvPicPr>
          <p:nvPr/>
        </p:nvPicPr>
        <p:blipFill>
          <a:blip r:embed="rId3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4448048"/>
            <a:ext cx="6096" cy="371856"/>
          </a:xfrm>
          <a:prstGeom prst="rect">
            <a:avLst/>
          </a:prstGeom>
        </p:spPr>
      </p:pic>
      <p:pic>
        <p:nvPicPr>
          <p:cNvPr id="372" name="Image"/>
          <p:cNvPicPr>
            <a:picLocks noChangeAspect="1"/>
          </p:cNvPicPr>
          <p:nvPr/>
        </p:nvPicPr>
        <p:blipFill>
          <a:blip r:embed="rId3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4448048"/>
            <a:ext cx="6096" cy="371856"/>
          </a:xfrm>
          <a:prstGeom prst="rect">
            <a:avLst/>
          </a:prstGeom>
        </p:spPr>
      </p:pic>
      <p:pic>
        <p:nvPicPr>
          <p:cNvPr id="373" name="Image"/>
          <p:cNvPicPr>
            <a:picLocks noChangeAspect="1"/>
          </p:cNvPicPr>
          <p:nvPr/>
        </p:nvPicPr>
        <p:blipFill>
          <a:blip r:embed="rId3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4448048"/>
            <a:ext cx="6096" cy="371856"/>
          </a:xfrm>
          <a:prstGeom prst="rect">
            <a:avLst/>
          </a:prstGeom>
        </p:spPr>
      </p:pic>
      <p:pic>
        <p:nvPicPr>
          <p:cNvPr id="374" name="Image"/>
          <p:cNvPicPr>
            <a:picLocks noChangeAspect="1"/>
          </p:cNvPicPr>
          <p:nvPr/>
        </p:nvPicPr>
        <p:blipFill>
          <a:blip r:embed="rId3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4448048"/>
            <a:ext cx="6096" cy="371856"/>
          </a:xfrm>
          <a:prstGeom prst="rect">
            <a:avLst/>
          </a:prstGeom>
        </p:spPr>
      </p:pic>
      <p:pic>
        <p:nvPicPr>
          <p:cNvPr id="375" name="Image"/>
          <p:cNvPicPr>
            <a:picLocks noChangeAspect="1"/>
          </p:cNvPicPr>
          <p:nvPr/>
        </p:nvPicPr>
        <p:blipFill>
          <a:blip r:embed="rId3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4448048"/>
            <a:ext cx="6096" cy="371856"/>
          </a:xfrm>
          <a:prstGeom prst="rect">
            <a:avLst/>
          </a:prstGeom>
        </p:spPr>
      </p:pic>
      <p:pic>
        <p:nvPicPr>
          <p:cNvPr id="376" name="Image"/>
          <p:cNvPicPr>
            <a:picLocks noChangeAspect="1"/>
          </p:cNvPicPr>
          <p:nvPr/>
        </p:nvPicPr>
        <p:blipFill>
          <a:blip r:embed="rId3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4448048"/>
            <a:ext cx="6097" cy="37185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5311495"/>
            <a:ext cx="5571642" cy="20391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alibri"/>
                <a:cs typeface="Calibri"/>
              </a:rPr>
              <a:t>Pa-Kua Weilheim Trainingsplan Ferien 27.Juli – 09.Sept.2020 </a:t>
            </a:r>
            <a:r>
              <a:rPr sz="1200" spc="10" dirty="0">
                <a:solidFill>
                  <a:srgbClr val="ff0000"/>
                </a:solidFill>
                <a:latin typeface="Calibri"/>
                <a:cs typeface="Calibri"/>
              </a:rPr>
              <a:t>(geschlossen 15.- 30.August)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77" name="Image"/>
          <p:cNvPicPr>
            <a:picLocks noChangeAspect="1"/>
          </p:cNvPicPr>
          <p:nvPr/>
        </p:nvPicPr>
        <p:blipFill>
          <a:blip r:embed="rId3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4819903"/>
            <a:ext cx="6916675" cy="87503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94410" y="5721795"/>
            <a:ext cx="3546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Montag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829816" y="5721795"/>
            <a:ext cx="3917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679" b="1" spc="10" dirty="0">
                <a:latin typeface="Arial"/>
                <a:cs typeface="Arial"/>
              </a:rPr>
              <a:t>Dienstag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843276" y="5721795"/>
            <a:ext cx="43438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Mittwoch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85184" y="5721795"/>
            <a:ext cx="512107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679" b="1" spc="10" dirty="0">
                <a:latin typeface="Arial"/>
                <a:cs typeface="Arial"/>
              </a:rPr>
              <a:t>Donnerstag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883404" y="5721795"/>
            <a:ext cx="3155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Freitag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707888" y="5721795"/>
            <a:ext cx="37799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679" b="1" spc="10" dirty="0">
                <a:latin typeface="Arial"/>
                <a:cs typeface="Arial"/>
              </a:rPr>
              <a:t>Samstag</a:t>
            </a:r>
            <a:endParaRPr sz="600">
              <a:latin typeface="Calibri"/>
              <a:cs typeface="Calibri"/>
            </a:endParaRPr>
          </a:p>
        </p:txBody>
      </p:sp>
      <p:pic>
        <p:nvPicPr>
          <p:cNvPr id="378" name="Image"/>
          <p:cNvPicPr>
            <a:picLocks noChangeAspect="1"/>
          </p:cNvPicPr>
          <p:nvPr/>
        </p:nvPicPr>
        <p:blipFill>
          <a:blip r:embed="rId3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5694934"/>
            <a:ext cx="6916675" cy="130302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824484" y="6420358"/>
            <a:ext cx="644296" cy="1524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70" b="1" spc="10" dirty="0">
                <a:latin typeface="Arial"/>
                <a:cs typeface="Arial"/>
              </a:rPr>
              <a:t>Weilheim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6786689"/>
            <a:ext cx="254380" cy="12725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Kein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6942137"/>
            <a:ext cx="447679" cy="12725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Training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7096823"/>
            <a:ext cx="283267" cy="12725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vom 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7217149"/>
            <a:ext cx="490785" cy="17026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Sa. 15. – 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7406957"/>
            <a:ext cx="665283" cy="12725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ff0000"/>
                </a:solidFill>
                <a:latin typeface="Calibri"/>
                <a:cs typeface="Calibri"/>
              </a:rPr>
              <a:t>So. 30. Aug. 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379" name="Image"/>
          <p:cNvPicPr>
            <a:picLocks noChangeAspect="1"/>
          </p:cNvPicPr>
          <p:nvPr/>
        </p:nvPicPr>
        <p:blipFill>
          <a:blip r:embed="rId3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5825235"/>
            <a:ext cx="6916675" cy="166878"/>
          </a:xfrm>
          <a:prstGeom prst="rect">
            <a:avLst/>
          </a:prstGeom>
        </p:spPr>
      </p:pic>
      <p:pic>
        <p:nvPicPr>
          <p:cNvPr id="380" name="Image"/>
          <p:cNvPicPr>
            <a:picLocks noChangeAspect="1"/>
          </p:cNvPicPr>
          <p:nvPr/>
        </p:nvPicPr>
        <p:blipFill>
          <a:blip r:embed="rId3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5992114"/>
            <a:ext cx="6095" cy="6096"/>
          </a:xfrm>
          <a:prstGeom prst="rect">
            <a:avLst/>
          </a:prstGeom>
        </p:spPr>
      </p:pic>
      <p:pic>
        <p:nvPicPr>
          <p:cNvPr id="381" name="Image"/>
          <p:cNvPicPr>
            <a:picLocks noChangeAspect="1"/>
          </p:cNvPicPr>
          <p:nvPr/>
        </p:nvPicPr>
        <p:blipFill>
          <a:blip r:embed="rId3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5992114"/>
            <a:ext cx="424434" cy="6096"/>
          </a:xfrm>
          <a:prstGeom prst="rect">
            <a:avLst/>
          </a:prstGeom>
        </p:spPr>
      </p:pic>
      <p:pic>
        <p:nvPicPr>
          <p:cNvPr id="382" name="Image"/>
          <p:cNvPicPr>
            <a:picLocks noChangeAspect="1"/>
          </p:cNvPicPr>
          <p:nvPr/>
        </p:nvPicPr>
        <p:blipFill>
          <a:blip r:embed="rId3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5992114"/>
            <a:ext cx="6096" cy="6096"/>
          </a:xfrm>
          <a:prstGeom prst="rect">
            <a:avLst/>
          </a:prstGeom>
        </p:spPr>
      </p:pic>
      <p:pic>
        <p:nvPicPr>
          <p:cNvPr id="383" name="Image"/>
          <p:cNvPicPr>
            <a:picLocks noChangeAspect="1"/>
          </p:cNvPicPr>
          <p:nvPr/>
        </p:nvPicPr>
        <p:blipFill>
          <a:blip r:embed="rId3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5992114"/>
            <a:ext cx="6096" cy="6096"/>
          </a:xfrm>
          <a:prstGeom prst="rect">
            <a:avLst/>
          </a:prstGeom>
        </p:spPr>
      </p:pic>
      <p:pic>
        <p:nvPicPr>
          <p:cNvPr id="384" name="Image"/>
          <p:cNvPicPr>
            <a:picLocks noChangeAspect="1"/>
          </p:cNvPicPr>
          <p:nvPr/>
        </p:nvPicPr>
        <p:blipFill>
          <a:blip r:embed="rId3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5992114"/>
            <a:ext cx="6096" cy="6096"/>
          </a:xfrm>
          <a:prstGeom prst="rect">
            <a:avLst/>
          </a:prstGeom>
        </p:spPr>
      </p:pic>
      <p:pic>
        <p:nvPicPr>
          <p:cNvPr id="385" name="Image"/>
          <p:cNvPicPr>
            <a:picLocks noChangeAspect="1"/>
          </p:cNvPicPr>
          <p:nvPr/>
        </p:nvPicPr>
        <p:blipFill>
          <a:blip r:embed="rId3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5992114"/>
            <a:ext cx="6096" cy="6096"/>
          </a:xfrm>
          <a:prstGeom prst="rect">
            <a:avLst/>
          </a:prstGeom>
        </p:spPr>
      </p:pic>
      <p:pic>
        <p:nvPicPr>
          <p:cNvPr id="386" name="Image"/>
          <p:cNvPicPr>
            <a:picLocks noChangeAspect="1"/>
          </p:cNvPicPr>
          <p:nvPr/>
        </p:nvPicPr>
        <p:blipFill>
          <a:blip r:embed="rId3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5992114"/>
            <a:ext cx="6096" cy="6096"/>
          </a:xfrm>
          <a:prstGeom prst="rect">
            <a:avLst/>
          </a:prstGeom>
        </p:spPr>
      </p:pic>
      <p:pic>
        <p:nvPicPr>
          <p:cNvPr id="387" name="Image"/>
          <p:cNvPicPr>
            <a:picLocks noChangeAspect="1"/>
          </p:cNvPicPr>
          <p:nvPr/>
        </p:nvPicPr>
        <p:blipFill>
          <a:blip r:embed="rId3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5992114"/>
            <a:ext cx="6096" cy="6096"/>
          </a:xfrm>
          <a:prstGeom prst="rect">
            <a:avLst/>
          </a:prstGeom>
        </p:spPr>
      </p:pic>
      <p:pic>
        <p:nvPicPr>
          <p:cNvPr id="388" name="Image"/>
          <p:cNvPicPr>
            <a:picLocks noChangeAspect="1"/>
          </p:cNvPicPr>
          <p:nvPr/>
        </p:nvPicPr>
        <p:blipFill>
          <a:blip r:embed="rId3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5992114"/>
            <a:ext cx="6096" cy="6096"/>
          </a:xfrm>
          <a:prstGeom prst="rect">
            <a:avLst/>
          </a:prstGeom>
        </p:spPr>
      </p:pic>
      <p:pic>
        <p:nvPicPr>
          <p:cNvPr id="389" name="Image"/>
          <p:cNvPicPr>
            <a:picLocks noChangeAspect="1"/>
          </p:cNvPicPr>
          <p:nvPr/>
        </p:nvPicPr>
        <p:blipFill>
          <a:blip r:embed="rId3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5992114"/>
            <a:ext cx="6097" cy="6096"/>
          </a:xfrm>
          <a:prstGeom prst="rect">
            <a:avLst/>
          </a:prstGeom>
        </p:spPr>
      </p:pic>
      <p:pic>
        <p:nvPicPr>
          <p:cNvPr id="390" name="Image"/>
          <p:cNvPicPr>
            <a:picLocks noChangeAspect="1"/>
          </p:cNvPicPr>
          <p:nvPr/>
        </p:nvPicPr>
        <p:blipFill>
          <a:blip r:embed="rId3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5998209"/>
            <a:ext cx="6095" cy="291084"/>
          </a:xfrm>
          <a:prstGeom prst="rect">
            <a:avLst/>
          </a:prstGeom>
        </p:spPr>
      </p:pic>
      <p:pic>
        <p:nvPicPr>
          <p:cNvPr id="391" name="Image"/>
          <p:cNvPicPr>
            <a:picLocks noChangeAspect="1"/>
          </p:cNvPicPr>
          <p:nvPr/>
        </p:nvPicPr>
        <p:blipFill>
          <a:blip r:embed="rId3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5998209"/>
            <a:ext cx="6096" cy="291084"/>
          </a:xfrm>
          <a:prstGeom prst="rect">
            <a:avLst/>
          </a:prstGeom>
        </p:spPr>
      </p:pic>
      <p:pic>
        <p:nvPicPr>
          <p:cNvPr id="392" name="Image"/>
          <p:cNvPicPr>
            <a:picLocks noChangeAspect="1"/>
          </p:cNvPicPr>
          <p:nvPr/>
        </p:nvPicPr>
        <p:blipFill>
          <a:blip r:embed="rId3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5998209"/>
            <a:ext cx="6096" cy="291084"/>
          </a:xfrm>
          <a:prstGeom prst="rect">
            <a:avLst/>
          </a:prstGeom>
        </p:spPr>
      </p:pic>
      <p:pic>
        <p:nvPicPr>
          <p:cNvPr id="393" name="Image"/>
          <p:cNvPicPr>
            <a:picLocks noChangeAspect="1"/>
          </p:cNvPicPr>
          <p:nvPr/>
        </p:nvPicPr>
        <p:blipFill>
          <a:blip r:embed="rId3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5998209"/>
            <a:ext cx="6096" cy="291084"/>
          </a:xfrm>
          <a:prstGeom prst="rect">
            <a:avLst/>
          </a:prstGeom>
        </p:spPr>
      </p:pic>
      <p:pic>
        <p:nvPicPr>
          <p:cNvPr id="394" name="Image"/>
          <p:cNvPicPr>
            <a:picLocks noChangeAspect="1"/>
          </p:cNvPicPr>
          <p:nvPr/>
        </p:nvPicPr>
        <p:blipFill>
          <a:blip r:embed="rId3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5998209"/>
            <a:ext cx="6096" cy="291084"/>
          </a:xfrm>
          <a:prstGeom prst="rect">
            <a:avLst/>
          </a:prstGeom>
        </p:spPr>
      </p:pic>
      <p:pic>
        <p:nvPicPr>
          <p:cNvPr id="395" name="Image"/>
          <p:cNvPicPr>
            <a:picLocks noChangeAspect="1"/>
          </p:cNvPicPr>
          <p:nvPr/>
        </p:nvPicPr>
        <p:blipFill>
          <a:blip r:embed="rId3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5998209"/>
            <a:ext cx="6096" cy="291084"/>
          </a:xfrm>
          <a:prstGeom prst="rect">
            <a:avLst/>
          </a:prstGeom>
        </p:spPr>
      </p:pic>
      <p:pic>
        <p:nvPicPr>
          <p:cNvPr id="396" name="Image"/>
          <p:cNvPicPr>
            <a:picLocks noChangeAspect="1"/>
          </p:cNvPicPr>
          <p:nvPr/>
        </p:nvPicPr>
        <p:blipFill>
          <a:blip r:embed="rId3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5998209"/>
            <a:ext cx="6096" cy="291084"/>
          </a:xfrm>
          <a:prstGeom prst="rect">
            <a:avLst/>
          </a:prstGeom>
        </p:spPr>
      </p:pic>
      <p:pic>
        <p:nvPicPr>
          <p:cNvPr id="397" name="Image"/>
          <p:cNvPicPr>
            <a:picLocks noChangeAspect="1"/>
          </p:cNvPicPr>
          <p:nvPr/>
        </p:nvPicPr>
        <p:blipFill>
          <a:blip r:embed="rId3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5998209"/>
            <a:ext cx="6096" cy="291084"/>
          </a:xfrm>
          <a:prstGeom prst="rect">
            <a:avLst/>
          </a:prstGeom>
        </p:spPr>
      </p:pic>
      <p:pic>
        <p:nvPicPr>
          <p:cNvPr id="398" name="Image"/>
          <p:cNvPicPr>
            <a:picLocks noChangeAspect="1"/>
          </p:cNvPicPr>
          <p:nvPr/>
        </p:nvPicPr>
        <p:blipFill>
          <a:blip r:embed="rId3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5998209"/>
            <a:ext cx="6097" cy="291084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6316154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3672" y="6381686"/>
            <a:ext cx="2774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10.15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704840" y="6505893"/>
            <a:ext cx="38409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Syntonie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399" name="Image"/>
          <p:cNvPicPr>
            <a:picLocks noChangeAspect="1"/>
          </p:cNvPicPr>
          <p:nvPr/>
        </p:nvPicPr>
        <p:blipFill>
          <a:blip r:embed="rId3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289294"/>
            <a:ext cx="6095" cy="6096"/>
          </a:xfrm>
          <a:prstGeom prst="rect">
            <a:avLst/>
          </a:prstGeom>
        </p:spPr>
      </p:pic>
      <p:pic>
        <p:nvPicPr>
          <p:cNvPr id="400" name="Image"/>
          <p:cNvPicPr>
            <a:picLocks noChangeAspect="1"/>
          </p:cNvPicPr>
          <p:nvPr/>
        </p:nvPicPr>
        <p:blipFill>
          <a:blip r:embed="rId4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6289294"/>
            <a:ext cx="424434" cy="6096"/>
          </a:xfrm>
          <a:prstGeom prst="rect">
            <a:avLst/>
          </a:prstGeom>
        </p:spPr>
      </p:pic>
      <p:pic>
        <p:nvPicPr>
          <p:cNvPr id="401" name="Image"/>
          <p:cNvPicPr>
            <a:picLocks noChangeAspect="1"/>
          </p:cNvPicPr>
          <p:nvPr/>
        </p:nvPicPr>
        <p:blipFill>
          <a:blip r:embed="rId4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289294"/>
            <a:ext cx="6096" cy="6096"/>
          </a:xfrm>
          <a:prstGeom prst="rect">
            <a:avLst/>
          </a:prstGeom>
        </p:spPr>
      </p:pic>
      <p:pic>
        <p:nvPicPr>
          <p:cNvPr id="402" name="Image"/>
          <p:cNvPicPr>
            <a:picLocks noChangeAspect="1"/>
          </p:cNvPicPr>
          <p:nvPr/>
        </p:nvPicPr>
        <p:blipFill>
          <a:blip r:embed="rId4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289294"/>
            <a:ext cx="6096" cy="6096"/>
          </a:xfrm>
          <a:prstGeom prst="rect">
            <a:avLst/>
          </a:prstGeom>
        </p:spPr>
      </p:pic>
      <p:pic>
        <p:nvPicPr>
          <p:cNvPr id="403" name="Image"/>
          <p:cNvPicPr>
            <a:picLocks noChangeAspect="1"/>
          </p:cNvPicPr>
          <p:nvPr/>
        </p:nvPicPr>
        <p:blipFill>
          <a:blip r:embed="rId4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289294"/>
            <a:ext cx="6096" cy="6096"/>
          </a:xfrm>
          <a:prstGeom prst="rect">
            <a:avLst/>
          </a:prstGeom>
        </p:spPr>
      </p:pic>
      <p:pic>
        <p:nvPicPr>
          <p:cNvPr id="404" name="Image"/>
          <p:cNvPicPr>
            <a:picLocks noChangeAspect="1"/>
          </p:cNvPicPr>
          <p:nvPr/>
        </p:nvPicPr>
        <p:blipFill>
          <a:blip r:embed="rId4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289294"/>
            <a:ext cx="6096" cy="6096"/>
          </a:xfrm>
          <a:prstGeom prst="rect">
            <a:avLst/>
          </a:prstGeom>
        </p:spPr>
      </p:pic>
      <p:pic>
        <p:nvPicPr>
          <p:cNvPr id="405" name="Image"/>
          <p:cNvPicPr>
            <a:picLocks noChangeAspect="1"/>
          </p:cNvPicPr>
          <p:nvPr/>
        </p:nvPicPr>
        <p:blipFill>
          <a:blip r:embed="rId4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289294"/>
            <a:ext cx="6096" cy="6096"/>
          </a:xfrm>
          <a:prstGeom prst="rect">
            <a:avLst/>
          </a:prstGeom>
        </p:spPr>
      </p:pic>
      <p:pic>
        <p:nvPicPr>
          <p:cNvPr id="406" name="Image"/>
          <p:cNvPicPr>
            <a:picLocks noChangeAspect="1"/>
          </p:cNvPicPr>
          <p:nvPr/>
        </p:nvPicPr>
        <p:blipFill>
          <a:blip r:embed="rId4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289294"/>
            <a:ext cx="6096" cy="6096"/>
          </a:xfrm>
          <a:prstGeom prst="rect">
            <a:avLst/>
          </a:prstGeom>
        </p:spPr>
      </p:pic>
      <p:pic>
        <p:nvPicPr>
          <p:cNvPr id="407" name="Image"/>
          <p:cNvPicPr>
            <a:picLocks noChangeAspect="1"/>
          </p:cNvPicPr>
          <p:nvPr/>
        </p:nvPicPr>
        <p:blipFill>
          <a:blip r:embed="rId4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6289294"/>
            <a:ext cx="894842" cy="6096"/>
          </a:xfrm>
          <a:prstGeom prst="rect">
            <a:avLst/>
          </a:prstGeom>
        </p:spPr>
      </p:pic>
      <p:pic>
        <p:nvPicPr>
          <p:cNvPr id="408" name="Image"/>
          <p:cNvPicPr>
            <a:picLocks noChangeAspect="1"/>
          </p:cNvPicPr>
          <p:nvPr/>
        </p:nvPicPr>
        <p:blipFill>
          <a:blip r:embed="rId4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289294"/>
            <a:ext cx="6096" cy="6096"/>
          </a:xfrm>
          <a:prstGeom prst="rect">
            <a:avLst/>
          </a:prstGeom>
        </p:spPr>
      </p:pic>
      <p:pic>
        <p:nvPicPr>
          <p:cNvPr id="409" name="Image"/>
          <p:cNvPicPr>
            <a:picLocks noChangeAspect="1"/>
          </p:cNvPicPr>
          <p:nvPr/>
        </p:nvPicPr>
        <p:blipFill>
          <a:blip r:embed="rId4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289294"/>
            <a:ext cx="6097" cy="6096"/>
          </a:xfrm>
          <a:prstGeom prst="rect">
            <a:avLst/>
          </a:prstGeom>
        </p:spPr>
      </p:pic>
      <p:pic>
        <p:nvPicPr>
          <p:cNvPr id="410" name="Image"/>
          <p:cNvPicPr>
            <a:picLocks noChangeAspect="1"/>
          </p:cNvPicPr>
          <p:nvPr/>
        </p:nvPicPr>
        <p:blipFill>
          <a:blip r:embed="rId4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295390"/>
            <a:ext cx="6095" cy="186690"/>
          </a:xfrm>
          <a:prstGeom prst="rect">
            <a:avLst/>
          </a:prstGeom>
        </p:spPr>
      </p:pic>
      <p:pic>
        <p:nvPicPr>
          <p:cNvPr id="411" name="Image"/>
          <p:cNvPicPr>
            <a:picLocks noChangeAspect="1"/>
          </p:cNvPicPr>
          <p:nvPr/>
        </p:nvPicPr>
        <p:blipFill>
          <a:blip r:embed="rId4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295390"/>
            <a:ext cx="6096" cy="186690"/>
          </a:xfrm>
          <a:prstGeom prst="rect">
            <a:avLst/>
          </a:prstGeom>
        </p:spPr>
      </p:pic>
      <p:pic>
        <p:nvPicPr>
          <p:cNvPr id="412" name="Image"/>
          <p:cNvPicPr>
            <a:picLocks noChangeAspect="1"/>
          </p:cNvPicPr>
          <p:nvPr/>
        </p:nvPicPr>
        <p:blipFill>
          <a:blip r:embed="rId4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295390"/>
            <a:ext cx="6096" cy="186690"/>
          </a:xfrm>
          <a:prstGeom prst="rect">
            <a:avLst/>
          </a:prstGeom>
        </p:spPr>
      </p:pic>
      <p:pic>
        <p:nvPicPr>
          <p:cNvPr id="413" name="Image"/>
          <p:cNvPicPr>
            <a:picLocks noChangeAspect="1"/>
          </p:cNvPicPr>
          <p:nvPr/>
        </p:nvPicPr>
        <p:blipFill>
          <a:blip r:embed="rId4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295390"/>
            <a:ext cx="6096" cy="186690"/>
          </a:xfrm>
          <a:prstGeom prst="rect">
            <a:avLst/>
          </a:prstGeom>
        </p:spPr>
      </p:pic>
      <p:pic>
        <p:nvPicPr>
          <p:cNvPr id="414" name="Image"/>
          <p:cNvPicPr>
            <a:picLocks noChangeAspect="1"/>
          </p:cNvPicPr>
          <p:nvPr/>
        </p:nvPicPr>
        <p:blipFill>
          <a:blip r:embed="rId4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295390"/>
            <a:ext cx="6096" cy="186690"/>
          </a:xfrm>
          <a:prstGeom prst="rect">
            <a:avLst/>
          </a:prstGeom>
        </p:spPr>
      </p:pic>
      <p:pic>
        <p:nvPicPr>
          <p:cNvPr id="415" name="Image"/>
          <p:cNvPicPr>
            <a:picLocks noChangeAspect="1"/>
          </p:cNvPicPr>
          <p:nvPr/>
        </p:nvPicPr>
        <p:blipFill>
          <a:blip r:embed="rId4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295390"/>
            <a:ext cx="6096" cy="186690"/>
          </a:xfrm>
          <a:prstGeom prst="rect">
            <a:avLst/>
          </a:prstGeom>
        </p:spPr>
      </p:pic>
      <p:pic>
        <p:nvPicPr>
          <p:cNvPr id="416" name="Image"/>
          <p:cNvPicPr>
            <a:picLocks noChangeAspect="1"/>
          </p:cNvPicPr>
          <p:nvPr/>
        </p:nvPicPr>
        <p:blipFill>
          <a:blip r:embed="rId4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295390"/>
            <a:ext cx="6096" cy="186690"/>
          </a:xfrm>
          <a:prstGeom prst="rect">
            <a:avLst/>
          </a:prstGeom>
        </p:spPr>
      </p:pic>
      <p:pic>
        <p:nvPicPr>
          <p:cNvPr id="417" name="Image"/>
          <p:cNvPicPr>
            <a:picLocks noChangeAspect="1"/>
          </p:cNvPicPr>
          <p:nvPr/>
        </p:nvPicPr>
        <p:blipFill>
          <a:blip r:embed="rId4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295390"/>
            <a:ext cx="6096" cy="186690"/>
          </a:xfrm>
          <a:prstGeom prst="rect">
            <a:avLst/>
          </a:prstGeom>
        </p:spPr>
      </p:pic>
      <p:pic>
        <p:nvPicPr>
          <p:cNvPr id="418" name="Image"/>
          <p:cNvPicPr>
            <a:picLocks noChangeAspect="1"/>
          </p:cNvPicPr>
          <p:nvPr/>
        </p:nvPicPr>
        <p:blipFill>
          <a:blip r:embed="rId4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295390"/>
            <a:ext cx="6097" cy="1866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93666" y="6543231"/>
            <a:ext cx="563689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10.30 Pa-Kua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6666675"/>
            <a:ext cx="15396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Chi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419" name="Image"/>
          <p:cNvPicPr>
            <a:picLocks noChangeAspect="1"/>
          </p:cNvPicPr>
          <p:nvPr/>
        </p:nvPicPr>
        <p:blipFill>
          <a:blip r:embed="rId4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482080"/>
            <a:ext cx="6095" cy="6096"/>
          </a:xfrm>
          <a:prstGeom prst="rect">
            <a:avLst/>
          </a:prstGeom>
        </p:spPr>
      </p:pic>
      <p:pic>
        <p:nvPicPr>
          <p:cNvPr id="420" name="Image"/>
          <p:cNvPicPr>
            <a:picLocks noChangeAspect="1"/>
          </p:cNvPicPr>
          <p:nvPr/>
        </p:nvPicPr>
        <p:blipFill>
          <a:blip r:embed="rId4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482080"/>
            <a:ext cx="6096" cy="6096"/>
          </a:xfrm>
          <a:prstGeom prst="rect">
            <a:avLst/>
          </a:prstGeom>
        </p:spPr>
      </p:pic>
      <p:pic>
        <p:nvPicPr>
          <p:cNvPr id="421" name="Image"/>
          <p:cNvPicPr>
            <a:picLocks noChangeAspect="1"/>
          </p:cNvPicPr>
          <p:nvPr/>
        </p:nvPicPr>
        <p:blipFill>
          <a:blip r:embed="rId4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482080"/>
            <a:ext cx="6096" cy="6096"/>
          </a:xfrm>
          <a:prstGeom prst="rect">
            <a:avLst/>
          </a:prstGeom>
        </p:spPr>
      </p:pic>
      <p:pic>
        <p:nvPicPr>
          <p:cNvPr id="422" name="Image"/>
          <p:cNvPicPr>
            <a:picLocks noChangeAspect="1"/>
          </p:cNvPicPr>
          <p:nvPr/>
        </p:nvPicPr>
        <p:blipFill>
          <a:blip r:embed="rId4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482080"/>
            <a:ext cx="6096" cy="6096"/>
          </a:xfrm>
          <a:prstGeom prst="rect">
            <a:avLst/>
          </a:prstGeom>
        </p:spPr>
      </p:pic>
      <p:pic>
        <p:nvPicPr>
          <p:cNvPr id="423" name="Image"/>
          <p:cNvPicPr>
            <a:picLocks noChangeAspect="1"/>
          </p:cNvPicPr>
          <p:nvPr/>
        </p:nvPicPr>
        <p:blipFill>
          <a:blip r:embed="rId4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482080"/>
            <a:ext cx="6096" cy="6096"/>
          </a:xfrm>
          <a:prstGeom prst="rect">
            <a:avLst/>
          </a:prstGeom>
        </p:spPr>
      </p:pic>
      <p:pic>
        <p:nvPicPr>
          <p:cNvPr id="424" name="Image"/>
          <p:cNvPicPr>
            <a:picLocks noChangeAspect="1"/>
          </p:cNvPicPr>
          <p:nvPr/>
        </p:nvPicPr>
        <p:blipFill>
          <a:blip r:embed="rId4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482080"/>
            <a:ext cx="6096" cy="6096"/>
          </a:xfrm>
          <a:prstGeom prst="rect">
            <a:avLst/>
          </a:prstGeom>
        </p:spPr>
      </p:pic>
      <p:pic>
        <p:nvPicPr>
          <p:cNvPr id="425" name="Image"/>
          <p:cNvPicPr>
            <a:picLocks noChangeAspect="1"/>
          </p:cNvPicPr>
          <p:nvPr/>
        </p:nvPicPr>
        <p:blipFill>
          <a:blip r:embed="rId4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6482080"/>
            <a:ext cx="803148" cy="6096"/>
          </a:xfrm>
          <a:prstGeom prst="rect">
            <a:avLst/>
          </a:prstGeom>
        </p:spPr>
      </p:pic>
      <p:pic>
        <p:nvPicPr>
          <p:cNvPr id="426" name="Image"/>
          <p:cNvPicPr>
            <a:picLocks noChangeAspect="1"/>
          </p:cNvPicPr>
          <p:nvPr/>
        </p:nvPicPr>
        <p:blipFill>
          <a:blip r:embed="rId4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482080"/>
            <a:ext cx="6096" cy="6096"/>
          </a:xfrm>
          <a:prstGeom prst="rect">
            <a:avLst/>
          </a:prstGeom>
        </p:spPr>
      </p:pic>
      <p:pic>
        <p:nvPicPr>
          <p:cNvPr id="427" name="Image"/>
          <p:cNvPicPr>
            <a:picLocks noChangeAspect="1"/>
          </p:cNvPicPr>
          <p:nvPr/>
        </p:nvPicPr>
        <p:blipFill>
          <a:blip r:embed="rId4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482080"/>
            <a:ext cx="6096" cy="6096"/>
          </a:xfrm>
          <a:prstGeom prst="rect">
            <a:avLst/>
          </a:prstGeom>
        </p:spPr>
      </p:pic>
      <p:pic>
        <p:nvPicPr>
          <p:cNvPr id="428" name="Image"/>
          <p:cNvPicPr>
            <a:picLocks noChangeAspect="1"/>
          </p:cNvPicPr>
          <p:nvPr/>
        </p:nvPicPr>
        <p:blipFill>
          <a:blip r:embed="rId4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482080"/>
            <a:ext cx="6097" cy="6096"/>
          </a:xfrm>
          <a:prstGeom prst="rect">
            <a:avLst/>
          </a:prstGeom>
        </p:spPr>
      </p:pic>
      <p:pic>
        <p:nvPicPr>
          <p:cNvPr id="429" name="Image"/>
          <p:cNvPicPr>
            <a:picLocks noChangeAspect="1"/>
          </p:cNvPicPr>
          <p:nvPr/>
        </p:nvPicPr>
        <p:blipFill>
          <a:blip r:embed="rId4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488176"/>
            <a:ext cx="6095" cy="185928"/>
          </a:xfrm>
          <a:prstGeom prst="rect">
            <a:avLst/>
          </a:prstGeom>
        </p:spPr>
      </p:pic>
      <p:pic>
        <p:nvPicPr>
          <p:cNvPr id="430" name="Image"/>
          <p:cNvPicPr>
            <a:picLocks noChangeAspect="1"/>
          </p:cNvPicPr>
          <p:nvPr/>
        </p:nvPicPr>
        <p:blipFill>
          <a:blip r:embed="rId4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488176"/>
            <a:ext cx="6096" cy="185928"/>
          </a:xfrm>
          <a:prstGeom prst="rect">
            <a:avLst/>
          </a:prstGeom>
        </p:spPr>
      </p:pic>
      <p:pic>
        <p:nvPicPr>
          <p:cNvPr id="431" name="Image"/>
          <p:cNvPicPr>
            <a:picLocks noChangeAspect="1"/>
          </p:cNvPicPr>
          <p:nvPr/>
        </p:nvPicPr>
        <p:blipFill>
          <a:blip r:embed="rId4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488176"/>
            <a:ext cx="6096" cy="185928"/>
          </a:xfrm>
          <a:prstGeom prst="rect">
            <a:avLst/>
          </a:prstGeom>
        </p:spPr>
      </p:pic>
      <p:pic>
        <p:nvPicPr>
          <p:cNvPr id="432" name="Image"/>
          <p:cNvPicPr>
            <a:picLocks noChangeAspect="1"/>
          </p:cNvPicPr>
          <p:nvPr/>
        </p:nvPicPr>
        <p:blipFill>
          <a:blip r:embed="rId4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488176"/>
            <a:ext cx="6096" cy="185928"/>
          </a:xfrm>
          <a:prstGeom prst="rect">
            <a:avLst/>
          </a:prstGeom>
        </p:spPr>
      </p:pic>
      <p:pic>
        <p:nvPicPr>
          <p:cNvPr id="433" name="Image"/>
          <p:cNvPicPr>
            <a:picLocks noChangeAspect="1"/>
          </p:cNvPicPr>
          <p:nvPr/>
        </p:nvPicPr>
        <p:blipFill>
          <a:blip r:embed="rId4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488176"/>
            <a:ext cx="6096" cy="185928"/>
          </a:xfrm>
          <a:prstGeom prst="rect">
            <a:avLst/>
          </a:prstGeom>
        </p:spPr>
      </p:pic>
      <p:pic>
        <p:nvPicPr>
          <p:cNvPr id="434" name="Image"/>
          <p:cNvPicPr>
            <a:picLocks noChangeAspect="1"/>
          </p:cNvPicPr>
          <p:nvPr/>
        </p:nvPicPr>
        <p:blipFill>
          <a:blip r:embed="rId4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488176"/>
            <a:ext cx="6096" cy="185928"/>
          </a:xfrm>
          <a:prstGeom prst="rect">
            <a:avLst/>
          </a:prstGeom>
        </p:spPr>
      </p:pic>
      <p:pic>
        <p:nvPicPr>
          <p:cNvPr id="435" name="Image"/>
          <p:cNvPicPr>
            <a:picLocks noChangeAspect="1"/>
          </p:cNvPicPr>
          <p:nvPr/>
        </p:nvPicPr>
        <p:blipFill>
          <a:blip r:embed="rId4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488176"/>
            <a:ext cx="6096" cy="185928"/>
          </a:xfrm>
          <a:prstGeom prst="rect">
            <a:avLst/>
          </a:prstGeom>
        </p:spPr>
      </p:pic>
      <p:pic>
        <p:nvPicPr>
          <p:cNvPr id="436" name="Image"/>
          <p:cNvPicPr>
            <a:picLocks noChangeAspect="1"/>
          </p:cNvPicPr>
          <p:nvPr/>
        </p:nvPicPr>
        <p:blipFill>
          <a:blip r:embed="rId4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488176"/>
            <a:ext cx="6096" cy="185928"/>
          </a:xfrm>
          <a:prstGeom prst="rect">
            <a:avLst/>
          </a:prstGeom>
        </p:spPr>
      </p:pic>
      <p:pic>
        <p:nvPicPr>
          <p:cNvPr id="437" name="Image"/>
          <p:cNvPicPr>
            <a:picLocks noChangeAspect="1"/>
          </p:cNvPicPr>
          <p:nvPr/>
        </p:nvPicPr>
        <p:blipFill>
          <a:blip r:embed="rId4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488176"/>
            <a:ext cx="6097" cy="18592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6700965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11:00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438" name="Image"/>
          <p:cNvPicPr>
            <a:picLocks noChangeAspect="1"/>
          </p:cNvPicPr>
          <p:nvPr/>
        </p:nvPicPr>
        <p:blipFill>
          <a:blip r:embed="rId4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674103"/>
            <a:ext cx="6095" cy="6097"/>
          </a:xfrm>
          <a:prstGeom prst="rect">
            <a:avLst/>
          </a:prstGeom>
        </p:spPr>
      </p:pic>
      <p:pic>
        <p:nvPicPr>
          <p:cNvPr id="439" name="Image"/>
          <p:cNvPicPr>
            <a:picLocks noChangeAspect="1"/>
          </p:cNvPicPr>
          <p:nvPr/>
        </p:nvPicPr>
        <p:blipFill>
          <a:blip r:embed="rId4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6674103"/>
            <a:ext cx="424434" cy="6097"/>
          </a:xfrm>
          <a:prstGeom prst="rect">
            <a:avLst/>
          </a:prstGeom>
        </p:spPr>
      </p:pic>
      <p:pic>
        <p:nvPicPr>
          <p:cNvPr id="440" name="Image"/>
          <p:cNvPicPr>
            <a:picLocks noChangeAspect="1"/>
          </p:cNvPicPr>
          <p:nvPr/>
        </p:nvPicPr>
        <p:blipFill>
          <a:blip r:embed="rId4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674103"/>
            <a:ext cx="6096" cy="6097"/>
          </a:xfrm>
          <a:prstGeom prst="rect">
            <a:avLst/>
          </a:prstGeom>
        </p:spPr>
      </p:pic>
      <p:pic>
        <p:nvPicPr>
          <p:cNvPr id="441" name="Image"/>
          <p:cNvPicPr>
            <a:picLocks noChangeAspect="1"/>
          </p:cNvPicPr>
          <p:nvPr/>
        </p:nvPicPr>
        <p:blipFill>
          <a:blip r:embed="rId4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674103"/>
            <a:ext cx="6096" cy="6097"/>
          </a:xfrm>
          <a:prstGeom prst="rect">
            <a:avLst/>
          </a:prstGeom>
        </p:spPr>
      </p:pic>
      <p:pic>
        <p:nvPicPr>
          <p:cNvPr id="442" name="Image"/>
          <p:cNvPicPr>
            <a:picLocks noChangeAspect="1"/>
          </p:cNvPicPr>
          <p:nvPr/>
        </p:nvPicPr>
        <p:blipFill>
          <a:blip r:embed="rId4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674103"/>
            <a:ext cx="6096" cy="6097"/>
          </a:xfrm>
          <a:prstGeom prst="rect">
            <a:avLst/>
          </a:prstGeom>
        </p:spPr>
      </p:pic>
      <p:pic>
        <p:nvPicPr>
          <p:cNvPr id="443" name="Image"/>
          <p:cNvPicPr>
            <a:picLocks noChangeAspect="1"/>
          </p:cNvPicPr>
          <p:nvPr/>
        </p:nvPicPr>
        <p:blipFill>
          <a:blip r:embed="rId4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674103"/>
            <a:ext cx="6096" cy="6097"/>
          </a:xfrm>
          <a:prstGeom prst="rect">
            <a:avLst/>
          </a:prstGeom>
        </p:spPr>
      </p:pic>
      <p:pic>
        <p:nvPicPr>
          <p:cNvPr id="444" name="Image"/>
          <p:cNvPicPr>
            <a:picLocks noChangeAspect="1"/>
          </p:cNvPicPr>
          <p:nvPr/>
        </p:nvPicPr>
        <p:blipFill>
          <a:blip r:embed="rId4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674103"/>
            <a:ext cx="6096" cy="6097"/>
          </a:xfrm>
          <a:prstGeom prst="rect">
            <a:avLst/>
          </a:prstGeom>
        </p:spPr>
      </p:pic>
      <p:pic>
        <p:nvPicPr>
          <p:cNvPr id="445" name="Image"/>
          <p:cNvPicPr>
            <a:picLocks noChangeAspect="1"/>
          </p:cNvPicPr>
          <p:nvPr/>
        </p:nvPicPr>
        <p:blipFill>
          <a:blip r:embed="rId4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674103"/>
            <a:ext cx="6096" cy="6097"/>
          </a:xfrm>
          <a:prstGeom prst="rect">
            <a:avLst/>
          </a:prstGeom>
        </p:spPr>
      </p:pic>
      <p:pic>
        <p:nvPicPr>
          <p:cNvPr id="446" name="Image"/>
          <p:cNvPicPr>
            <a:picLocks noChangeAspect="1"/>
          </p:cNvPicPr>
          <p:nvPr/>
        </p:nvPicPr>
        <p:blipFill>
          <a:blip r:embed="rId4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6674103"/>
            <a:ext cx="894842" cy="6097"/>
          </a:xfrm>
          <a:prstGeom prst="rect">
            <a:avLst/>
          </a:prstGeom>
        </p:spPr>
      </p:pic>
      <p:pic>
        <p:nvPicPr>
          <p:cNvPr id="447" name="Image"/>
          <p:cNvPicPr>
            <a:picLocks noChangeAspect="1"/>
          </p:cNvPicPr>
          <p:nvPr/>
        </p:nvPicPr>
        <p:blipFill>
          <a:blip r:embed="rId4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674103"/>
            <a:ext cx="6096" cy="6097"/>
          </a:xfrm>
          <a:prstGeom prst="rect">
            <a:avLst/>
          </a:prstGeom>
        </p:spPr>
      </p:pic>
      <p:pic>
        <p:nvPicPr>
          <p:cNvPr id="448" name="Image"/>
          <p:cNvPicPr>
            <a:picLocks noChangeAspect="1"/>
          </p:cNvPicPr>
          <p:nvPr/>
        </p:nvPicPr>
        <p:blipFill>
          <a:blip r:embed="rId4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674103"/>
            <a:ext cx="6097" cy="6097"/>
          </a:xfrm>
          <a:prstGeom prst="rect">
            <a:avLst/>
          </a:prstGeom>
        </p:spPr>
      </p:pic>
      <p:pic>
        <p:nvPicPr>
          <p:cNvPr id="449" name="Image"/>
          <p:cNvPicPr>
            <a:picLocks noChangeAspect="1"/>
          </p:cNvPicPr>
          <p:nvPr/>
        </p:nvPicPr>
        <p:blipFill>
          <a:blip r:embed="rId4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680200"/>
            <a:ext cx="6095" cy="124206"/>
          </a:xfrm>
          <a:prstGeom prst="rect">
            <a:avLst/>
          </a:prstGeom>
        </p:spPr>
      </p:pic>
      <p:pic>
        <p:nvPicPr>
          <p:cNvPr id="450" name="Image"/>
          <p:cNvPicPr>
            <a:picLocks noChangeAspect="1"/>
          </p:cNvPicPr>
          <p:nvPr/>
        </p:nvPicPr>
        <p:blipFill>
          <a:blip r:embed="rId4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680200"/>
            <a:ext cx="6096" cy="124206"/>
          </a:xfrm>
          <a:prstGeom prst="rect">
            <a:avLst/>
          </a:prstGeom>
        </p:spPr>
      </p:pic>
      <p:pic>
        <p:nvPicPr>
          <p:cNvPr id="451" name="Image"/>
          <p:cNvPicPr>
            <a:picLocks noChangeAspect="1"/>
          </p:cNvPicPr>
          <p:nvPr/>
        </p:nvPicPr>
        <p:blipFill>
          <a:blip r:embed="rId4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680200"/>
            <a:ext cx="6096" cy="124206"/>
          </a:xfrm>
          <a:prstGeom prst="rect">
            <a:avLst/>
          </a:prstGeom>
        </p:spPr>
      </p:pic>
      <p:pic>
        <p:nvPicPr>
          <p:cNvPr id="452" name="Image"/>
          <p:cNvPicPr>
            <a:picLocks noChangeAspect="1"/>
          </p:cNvPicPr>
          <p:nvPr/>
        </p:nvPicPr>
        <p:blipFill>
          <a:blip r:embed="rId4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680200"/>
            <a:ext cx="6096" cy="124206"/>
          </a:xfrm>
          <a:prstGeom prst="rect">
            <a:avLst/>
          </a:prstGeom>
        </p:spPr>
      </p:pic>
      <p:pic>
        <p:nvPicPr>
          <p:cNvPr id="453" name="Image"/>
          <p:cNvPicPr>
            <a:picLocks noChangeAspect="1"/>
          </p:cNvPicPr>
          <p:nvPr/>
        </p:nvPicPr>
        <p:blipFill>
          <a:blip r:embed="rId4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680200"/>
            <a:ext cx="6096" cy="124206"/>
          </a:xfrm>
          <a:prstGeom prst="rect">
            <a:avLst/>
          </a:prstGeom>
        </p:spPr>
      </p:pic>
      <p:pic>
        <p:nvPicPr>
          <p:cNvPr id="454" name="Image"/>
          <p:cNvPicPr>
            <a:picLocks noChangeAspect="1"/>
          </p:cNvPicPr>
          <p:nvPr/>
        </p:nvPicPr>
        <p:blipFill>
          <a:blip r:embed="rId4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680200"/>
            <a:ext cx="6096" cy="124206"/>
          </a:xfrm>
          <a:prstGeom prst="rect">
            <a:avLst/>
          </a:prstGeom>
        </p:spPr>
      </p:pic>
      <p:pic>
        <p:nvPicPr>
          <p:cNvPr id="455" name="Image"/>
          <p:cNvPicPr>
            <a:picLocks noChangeAspect="1"/>
          </p:cNvPicPr>
          <p:nvPr/>
        </p:nvPicPr>
        <p:blipFill>
          <a:blip r:embed="rId4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680200"/>
            <a:ext cx="6096" cy="124206"/>
          </a:xfrm>
          <a:prstGeom prst="rect">
            <a:avLst/>
          </a:prstGeom>
        </p:spPr>
      </p:pic>
      <p:pic>
        <p:nvPicPr>
          <p:cNvPr id="456" name="Image"/>
          <p:cNvPicPr>
            <a:picLocks noChangeAspect="1"/>
          </p:cNvPicPr>
          <p:nvPr/>
        </p:nvPicPr>
        <p:blipFill>
          <a:blip r:embed="rId4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680200"/>
            <a:ext cx="6096" cy="124206"/>
          </a:xfrm>
          <a:prstGeom prst="rect">
            <a:avLst/>
          </a:prstGeom>
        </p:spPr>
      </p:pic>
      <p:pic>
        <p:nvPicPr>
          <p:cNvPr id="457" name="Image"/>
          <p:cNvPicPr>
            <a:picLocks noChangeAspect="1"/>
          </p:cNvPicPr>
          <p:nvPr/>
        </p:nvPicPr>
        <p:blipFill>
          <a:blip r:embed="rId4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680200"/>
            <a:ext cx="6097" cy="1242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03672" y="6831266"/>
            <a:ext cx="2774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11.30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685790" y="6955472"/>
            <a:ext cx="42219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Akrobatik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458" name="Image"/>
          <p:cNvPicPr>
            <a:picLocks noChangeAspect="1"/>
          </p:cNvPicPr>
          <p:nvPr/>
        </p:nvPicPr>
        <p:blipFill>
          <a:blip r:embed="rId4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804405"/>
            <a:ext cx="6095" cy="6096"/>
          </a:xfrm>
          <a:prstGeom prst="rect">
            <a:avLst/>
          </a:prstGeom>
        </p:spPr>
      </p:pic>
      <p:pic>
        <p:nvPicPr>
          <p:cNvPr id="459" name="Image"/>
          <p:cNvPicPr>
            <a:picLocks noChangeAspect="1"/>
          </p:cNvPicPr>
          <p:nvPr/>
        </p:nvPicPr>
        <p:blipFill>
          <a:blip r:embed="rId4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804405"/>
            <a:ext cx="6096" cy="6096"/>
          </a:xfrm>
          <a:prstGeom prst="rect">
            <a:avLst/>
          </a:prstGeom>
        </p:spPr>
      </p:pic>
      <p:pic>
        <p:nvPicPr>
          <p:cNvPr id="460" name="Image"/>
          <p:cNvPicPr>
            <a:picLocks noChangeAspect="1"/>
          </p:cNvPicPr>
          <p:nvPr/>
        </p:nvPicPr>
        <p:blipFill>
          <a:blip r:embed="rId4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804405"/>
            <a:ext cx="6096" cy="6096"/>
          </a:xfrm>
          <a:prstGeom prst="rect">
            <a:avLst/>
          </a:prstGeom>
        </p:spPr>
      </p:pic>
      <p:pic>
        <p:nvPicPr>
          <p:cNvPr id="461" name="Image"/>
          <p:cNvPicPr>
            <a:picLocks noChangeAspect="1"/>
          </p:cNvPicPr>
          <p:nvPr/>
        </p:nvPicPr>
        <p:blipFill>
          <a:blip r:embed="rId4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804405"/>
            <a:ext cx="6096" cy="6096"/>
          </a:xfrm>
          <a:prstGeom prst="rect">
            <a:avLst/>
          </a:prstGeom>
        </p:spPr>
      </p:pic>
      <p:pic>
        <p:nvPicPr>
          <p:cNvPr id="462" name="Image"/>
          <p:cNvPicPr>
            <a:picLocks noChangeAspect="1"/>
          </p:cNvPicPr>
          <p:nvPr/>
        </p:nvPicPr>
        <p:blipFill>
          <a:blip r:embed="rId4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804405"/>
            <a:ext cx="6096" cy="6096"/>
          </a:xfrm>
          <a:prstGeom prst="rect">
            <a:avLst/>
          </a:prstGeom>
        </p:spPr>
      </p:pic>
      <p:pic>
        <p:nvPicPr>
          <p:cNvPr id="463" name="Image"/>
          <p:cNvPicPr>
            <a:picLocks noChangeAspect="1"/>
          </p:cNvPicPr>
          <p:nvPr/>
        </p:nvPicPr>
        <p:blipFill>
          <a:blip r:embed="rId4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804405"/>
            <a:ext cx="6096" cy="6096"/>
          </a:xfrm>
          <a:prstGeom prst="rect">
            <a:avLst/>
          </a:prstGeom>
        </p:spPr>
      </p:pic>
      <p:pic>
        <p:nvPicPr>
          <p:cNvPr id="464" name="Image"/>
          <p:cNvPicPr>
            <a:picLocks noChangeAspect="1"/>
          </p:cNvPicPr>
          <p:nvPr/>
        </p:nvPicPr>
        <p:blipFill>
          <a:blip r:embed="rId4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6804405"/>
            <a:ext cx="803148" cy="6096"/>
          </a:xfrm>
          <a:prstGeom prst="rect">
            <a:avLst/>
          </a:prstGeom>
        </p:spPr>
      </p:pic>
      <p:pic>
        <p:nvPicPr>
          <p:cNvPr id="465" name="Image"/>
          <p:cNvPicPr>
            <a:picLocks noChangeAspect="1"/>
          </p:cNvPicPr>
          <p:nvPr/>
        </p:nvPicPr>
        <p:blipFill>
          <a:blip r:embed="rId4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804405"/>
            <a:ext cx="6096" cy="6096"/>
          </a:xfrm>
          <a:prstGeom prst="rect">
            <a:avLst/>
          </a:prstGeom>
        </p:spPr>
      </p:pic>
      <p:pic>
        <p:nvPicPr>
          <p:cNvPr id="466" name="Image"/>
          <p:cNvPicPr>
            <a:picLocks noChangeAspect="1"/>
          </p:cNvPicPr>
          <p:nvPr/>
        </p:nvPicPr>
        <p:blipFill>
          <a:blip r:embed="rId4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6804405"/>
            <a:ext cx="894842" cy="6096"/>
          </a:xfrm>
          <a:prstGeom prst="rect">
            <a:avLst/>
          </a:prstGeom>
        </p:spPr>
      </p:pic>
      <p:pic>
        <p:nvPicPr>
          <p:cNvPr id="467" name="Image"/>
          <p:cNvPicPr>
            <a:picLocks noChangeAspect="1"/>
          </p:cNvPicPr>
          <p:nvPr/>
        </p:nvPicPr>
        <p:blipFill>
          <a:blip r:embed="rId4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804405"/>
            <a:ext cx="6096" cy="6096"/>
          </a:xfrm>
          <a:prstGeom prst="rect">
            <a:avLst/>
          </a:prstGeom>
        </p:spPr>
      </p:pic>
      <p:pic>
        <p:nvPicPr>
          <p:cNvPr id="468" name="Image"/>
          <p:cNvPicPr>
            <a:picLocks noChangeAspect="1"/>
          </p:cNvPicPr>
          <p:nvPr/>
        </p:nvPicPr>
        <p:blipFill>
          <a:blip r:embed="rId4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804405"/>
            <a:ext cx="6097" cy="6096"/>
          </a:xfrm>
          <a:prstGeom prst="rect">
            <a:avLst/>
          </a:prstGeom>
        </p:spPr>
      </p:pic>
      <p:pic>
        <p:nvPicPr>
          <p:cNvPr id="469" name="Image"/>
          <p:cNvPicPr>
            <a:picLocks noChangeAspect="1"/>
          </p:cNvPicPr>
          <p:nvPr/>
        </p:nvPicPr>
        <p:blipFill>
          <a:blip r:embed="rId4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810502"/>
            <a:ext cx="6095" cy="171450"/>
          </a:xfrm>
          <a:prstGeom prst="rect">
            <a:avLst/>
          </a:prstGeom>
        </p:spPr>
      </p:pic>
      <p:pic>
        <p:nvPicPr>
          <p:cNvPr id="470" name="Image"/>
          <p:cNvPicPr>
            <a:picLocks noChangeAspect="1"/>
          </p:cNvPicPr>
          <p:nvPr/>
        </p:nvPicPr>
        <p:blipFill>
          <a:blip r:embed="rId4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810502"/>
            <a:ext cx="6096" cy="171450"/>
          </a:xfrm>
          <a:prstGeom prst="rect">
            <a:avLst/>
          </a:prstGeom>
        </p:spPr>
      </p:pic>
      <p:pic>
        <p:nvPicPr>
          <p:cNvPr id="471" name="Image"/>
          <p:cNvPicPr>
            <a:picLocks noChangeAspect="1"/>
          </p:cNvPicPr>
          <p:nvPr/>
        </p:nvPicPr>
        <p:blipFill>
          <a:blip r:embed="rId4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810502"/>
            <a:ext cx="6096" cy="171450"/>
          </a:xfrm>
          <a:prstGeom prst="rect">
            <a:avLst/>
          </a:prstGeom>
        </p:spPr>
      </p:pic>
      <p:pic>
        <p:nvPicPr>
          <p:cNvPr id="472" name="Image"/>
          <p:cNvPicPr>
            <a:picLocks noChangeAspect="1"/>
          </p:cNvPicPr>
          <p:nvPr/>
        </p:nvPicPr>
        <p:blipFill>
          <a:blip r:embed="rId4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810502"/>
            <a:ext cx="6096" cy="171450"/>
          </a:xfrm>
          <a:prstGeom prst="rect">
            <a:avLst/>
          </a:prstGeom>
        </p:spPr>
      </p:pic>
      <p:pic>
        <p:nvPicPr>
          <p:cNvPr id="473" name="Image"/>
          <p:cNvPicPr>
            <a:picLocks noChangeAspect="1"/>
          </p:cNvPicPr>
          <p:nvPr/>
        </p:nvPicPr>
        <p:blipFill>
          <a:blip r:embed="rId4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810502"/>
            <a:ext cx="6096" cy="171450"/>
          </a:xfrm>
          <a:prstGeom prst="rect">
            <a:avLst/>
          </a:prstGeom>
        </p:spPr>
      </p:pic>
      <p:pic>
        <p:nvPicPr>
          <p:cNvPr id="474" name="Image"/>
          <p:cNvPicPr>
            <a:picLocks noChangeAspect="1"/>
          </p:cNvPicPr>
          <p:nvPr/>
        </p:nvPicPr>
        <p:blipFill>
          <a:blip r:embed="rId4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810502"/>
            <a:ext cx="6096" cy="171450"/>
          </a:xfrm>
          <a:prstGeom prst="rect">
            <a:avLst/>
          </a:prstGeom>
        </p:spPr>
      </p:pic>
      <p:pic>
        <p:nvPicPr>
          <p:cNvPr id="475" name="Image"/>
          <p:cNvPicPr>
            <a:picLocks noChangeAspect="1"/>
          </p:cNvPicPr>
          <p:nvPr/>
        </p:nvPicPr>
        <p:blipFill>
          <a:blip r:embed="rId4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810502"/>
            <a:ext cx="6096" cy="171450"/>
          </a:xfrm>
          <a:prstGeom prst="rect">
            <a:avLst/>
          </a:prstGeom>
        </p:spPr>
      </p:pic>
      <p:pic>
        <p:nvPicPr>
          <p:cNvPr id="476" name="Image"/>
          <p:cNvPicPr>
            <a:picLocks noChangeAspect="1"/>
          </p:cNvPicPr>
          <p:nvPr/>
        </p:nvPicPr>
        <p:blipFill>
          <a:blip r:embed="rId4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810502"/>
            <a:ext cx="6096" cy="171450"/>
          </a:xfrm>
          <a:prstGeom prst="rect">
            <a:avLst/>
          </a:prstGeom>
        </p:spPr>
      </p:pic>
      <p:pic>
        <p:nvPicPr>
          <p:cNvPr id="477" name="Image"/>
          <p:cNvPicPr>
            <a:picLocks noChangeAspect="1"/>
          </p:cNvPicPr>
          <p:nvPr/>
        </p:nvPicPr>
        <p:blipFill>
          <a:blip r:embed="rId4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810502"/>
            <a:ext cx="6097" cy="1714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7008813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12:00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478" name="Image"/>
          <p:cNvPicPr>
            <a:picLocks noChangeAspect="1"/>
          </p:cNvPicPr>
          <p:nvPr/>
        </p:nvPicPr>
        <p:blipFill>
          <a:blip r:embed="rId4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981952"/>
            <a:ext cx="6095" cy="6096"/>
          </a:xfrm>
          <a:prstGeom prst="rect">
            <a:avLst/>
          </a:prstGeom>
        </p:spPr>
      </p:pic>
      <p:pic>
        <p:nvPicPr>
          <p:cNvPr id="479" name="Image"/>
          <p:cNvPicPr>
            <a:picLocks noChangeAspect="1"/>
          </p:cNvPicPr>
          <p:nvPr/>
        </p:nvPicPr>
        <p:blipFill>
          <a:blip r:embed="rId4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6981952"/>
            <a:ext cx="424434" cy="6096"/>
          </a:xfrm>
          <a:prstGeom prst="rect">
            <a:avLst/>
          </a:prstGeom>
        </p:spPr>
      </p:pic>
      <p:pic>
        <p:nvPicPr>
          <p:cNvPr id="480" name="Image"/>
          <p:cNvPicPr>
            <a:picLocks noChangeAspect="1"/>
          </p:cNvPicPr>
          <p:nvPr/>
        </p:nvPicPr>
        <p:blipFill>
          <a:blip r:embed="rId4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981952"/>
            <a:ext cx="6096" cy="6096"/>
          </a:xfrm>
          <a:prstGeom prst="rect">
            <a:avLst/>
          </a:prstGeom>
        </p:spPr>
      </p:pic>
      <p:pic>
        <p:nvPicPr>
          <p:cNvPr id="481" name="Image"/>
          <p:cNvPicPr>
            <a:picLocks noChangeAspect="1"/>
          </p:cNvPicPr>
          <p:nvPr/>
        </p:nvPicPr>
        <p:blipFill>
          <a:blip r:embed="rId4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981952"/>
            <a:ext cx="6096" cy="6096"/>
          </a:xfrm>
          <a:prstGeom prst="rect">
            <a:avLst/>
          </a:prstGeom>
        </p:spPr>
      </p:pic>
      <p:pic>
        <p:nvPicPr>
          <p:cNvPr id="482" name="Image"/>
          <p:cNvPicPr>
            <a:picLocks noChangeAspect="1"/>
          </p:cNvPicPr>
          <p:nvPr/>
        </p:nvPicPr>
        <p:blipFill>
          <a:blip r:embed="rId4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981952"/>
            <a:ext cx="6096" cy="6096"/>
          </a:xfrm>
          <a:prstGeom prst="rect">
            <a:avLst/>
          </a:prstGeom>
        </p:spPr>
      </p:pic>
      <p:pic>
        <p:nvPicPr>
          <p:cNvPr id="483" name="Image"/>
          <p:cNvPicPr>
            <a:picLocks noChangeAspect="1"/>
          </p:cNvPicPr>
          <p:nvPr/>
        </p:nvPicPr>
        <p:blipFill>
          <a:blip r:embed="rId4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981952"/>
            <a:ext cx="6096" cy="6096"/>
          </a:xfrm>
          <a:prstGeom prst="rect">
            <a:avLst/>
          </a:prstGeom>
        </p:spPr>
      </p:pic>
      <p:pic>
        <p:nvPicPr>
          <p:cNvPr id="484" name="Image"/>
          <p:cNvPicPr>
            <a:picLocks noChangeAspect="1"/>
          </p:cNvPicPr>
          <p:nvPr/>
        </p:nvPicPr>
        <p:blipFill>
          <a:blip r:embed="rId4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981952"/>
            <a:ext cx="6096" cy="6096"/>
          </a:xfrm>
          <a:prstGeom prst="rect">
            <a:avLst/>
          </a:prstGeom>
        </p:spPr>
      </p:pic>
      <p:pic>
        <p:nvPicPr>
          <p:cNvPr id="485" name="Image"/>
          <p:cNvPicPr>
            <a:picLocks noChangeAspect="1"/>
          </p:cNvPicPr>
          <p:nvPr/>
        </p:nvPicPr>
        <p:blipFill>
          <a:blip r:embed="rId4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981952"/>
            <a:ext cx="6096" cy="6096"/>
          </a:xfrm>
          <a:prstGeom prst="rect">
            <a:avLst/>
          </a:prstGeom>
        </p:spPr>
      </p:pic>
      <p:pic>
        <p:nvPicPr>
          <p:cNvPr id="486" name="Image"/>
          <p:cNvPicPr>
            <a:picLocks noChangeAspect="1"/>
          </p:cNvPicPr>
          <p:nvPr/>
        </p:nvPicPr>
        <p:blipFill>
          <a:blip r:embed="rId4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981952"/>
            <a:ext cx="6096" cy="6096"/>
          </a:xfrm>
          <a:prstGeom prst="rect">
            <a:avLst/>
          </a:prstGeom>
        </p:spPr>
      </p:pic>
      <p:pic>
        <p:nvPicPr>
          <p:cNvPr id="487" name="Image"/>
          <p:cNvPicPr>
            <a:picLocks noChangeAspect="1"/>
          </p:cNvPicPr>
          <p:nvPr/>
        </p:nvPicPr>
        <p:blipFill>
          <a:blip r:embed="rId4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981952"/>
            <a:ext cx="6097" cy="6096"/>
          </a:xfrm>
          <a:prstGeom prst="rect">
            <a:avLst/>
          </a:prstGeom>
        </p:spPr>
      </p:pic>
      <p:pic>
        <p:nvPicPr>
          <p:cNvPr id="488" name="Image"/>
          <p:cNvPicPr>
            <a:picLocks noChangeAspect="1"/>
          </p:cNvPicPr>
          <p:nvPr/>
        </p:nvPicPr>
        <p:blipFill>
          <a:blip r:embed="rId4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6988048"/>
            <a:ext cx="6095" cy="185928"/>
          </a:xfrm>
          <a:prstGeom prst="rect">
            <a:avLst/>
          </a:prstGeom>
        </p:spPr>
      </p:pic>
      <p:pic>
        <p:nvPicPr>
          <p:cNvPr id="489" name="Image"/>
          <p:cNvPicPr>
            <a:picLocks noChangeAspect="1"/>
          </p:cNvPicPr>
          <p:nvPr/>
        </p:nvPicPr>
        <p:blipFill>
          <a:blip r:embed="rId4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6988048"/>
            <a:ext cx="6096" cy="185928"/>
          </a:xfrm>
          <a:prstGeom prst="rect">
            <a:avLst/>
          </a:prstGeom>
        </p:spPr>
      </p:pic>
      <p:pic>
        <p:nvPicPr>
          <p:cNvPr id="490" name="Image"/>
          <p:cNvPicPr>
            <a:picLocks noChangeAspect="1"/>
          </p:cNvPicPr>
          <p:nvPr/>
        </p:nvPicPr>
        <p:blipFill>
          <a:blip r:embed="rId4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6988048"/>
            <a:ext cx="6096" cy="185928"/>
          </a:xfrm>
          <a:prstGeom prst="rect">
            <a:avLst/>
          </a:prstGeom>
        </p:spPr>
      </p:pic>
      <p:pic>
        <p:nvPicPr>
          <p:cNvPr id="491" name="Image"/>
          <p:cNvPicPr>
            <a:picLocks noChangeAspect="1"/>
          </p:cNvPicPr>
          <p:nvPr/>
        </p:nvPicPr>
        <p:blipFill>
          <a:blip r:embed="rId4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6988048"/>
            <a:ext cx="6096" cy="185928"/>
          </a:xfrm>
          <a:prstGeom prst="rect">
            <a:avLst/>
          </a:prstGeom>
        </p:spPr>
      </p:pic>
      <p:pic>
        <p:nvPicPr>
          <p:cNvPr id="492" name="Image"/>
          <p:cNvPicPr>
            <a:picLocks noChangeAspect="1"/>
          </p:cNvPicPr>
          <p:nvPr/>
        </p:nvPicPr>
        <p:blipFill>
          <a:blip r:embed="rId4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6988048"/>
            <a:ext cx="6096" cy="185928"/>
          </a:xfrm>
          <a:prstGeom prst="rect">
            <a:avLst/>
          </a:prstGeom>
        </p:spPr>
      </p:pic>
      <p:pic>
        <p:nvPicPr>
          <p:cNvPr id="493" name="Image"/>
          <p:cNvPicPr>
            <a:picLocks noChangeAspect="1"/>
          </p:cNvPicPr>
          <p:nvPr/>
        </p:nvPicPr>
        <p:blipFill>
          <a:blip r:embed="rId4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6988048"/>
            <a:ext cx="6096" cy="185928"/>
          </a:xfrm>
          <a:prstGeom prst="rect">
            <a:avLst/>
          </a:prstGeom>
        </p:spPr>
      </p:pic>
      <p:pic>
        <p:nvPicPr>
          <p:cNvPr id="494" name="Image"/>
          <p:cNvPicPr>
            <a:picLocks noChangeAspect="1"/>
          </p:cNvPicPr>
          <p:nvPr/>
        </p:nvPicPr>
        <p:blipFill>
          <a:blip r:embed="rId4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6988048"/>
            <a:ext cx="6096" cy="185928"/>
          </a:xfrm>
          <a:prstGeom prst="rect">
            <a:avLst/>
          </a:prstGeom>
        </p:spPr>
      </p:pic>
      <p:pic>
        <p:nvPicPr>
          <p:cNvPr id="495" name="Image"/>
          <p:cNvPicPr>
            <a:picLocks noChangeAspect="1"/>
          </p:cNvPicPr>
          <p:nvPr/>
        </p:nvPicPr>
        <p:blipFill>
          <a:blip r:embed="rId4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6988048"/>
            <a:ext cx="6096" cy="185928"/>
          </a:xfrm>
          <a:prstGeom prst="rect">
            <a:avLst/>
          </a:prstGeom>
        </p:spPr>
      </p:pic>
      <p:pic>
        <p:nvPicPr>
          <p:cNvPr id="496" name="Image"/>
          <p:cNvPicPr>
            <a:picLocks noChangeAspect="1"/>
          </p:cNvPicPr>
          <p:nvPr/>
        </p:nvPicPr>
        <p:blipFill>
          <a:blip r:embed="rId4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6988048"/>
            <a:ext cx="6097" cy="185928"/>
          </a:xfrm>
          <a:prstGeom prst="rect">
            <a:avLst/>
          </a:prstGeom>
        </p:spPr>
      </p:pic>
      <p:pic>
        <p:nvPicPr>
          <p:cNvPr id="497" name="Image"/>
          <p:cNvPicPr>
            <a:picLocks noChangeAspect="1"/>
          </p:cNvPicPr>
          <p:nvPr/>
        </p:nvPicPr>
        <p:blipFill>
          <a:blip r:embed="rId4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173976"/>
            <a:ext cx="6095" cy="6096"/>
          </a:xfrm>
          <a:prstGeom prst="rect">
            <a:avLst/>
          </a:prstGeom>
        </p:spPr>
      </p:pic>
      <p:pic>
        <p:nvPicPr>
          <p:cNvPr id="498" name="Image"/>
          <p:cNvPicPr>
            <a:picLocks noChangeAspect="1"/>
          </p:cNvPicPr>
          <p:nvPr/>
        </p:nvPicPr>
        <p:blipFill>
          <a:blip r:embed="rId4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173976"/>
            <a:ext cx="6096" cy="6096"/>
          </a:xfrm>
          <a:prstGeom prst="rect">
            <a:avLst/>
          </a:prstGeom>
        </p:spPr>
      </p:pic>
      <p:pic>
        <p:nvPicPr>
          <p:cNvPr id="499" name="Image"/>
          <p:cNvPicPr>
            <a:picLocks noChangeAspect="1"/>
          </p:cNvPicPr>
          <p:nvPr/>
        </p:nvPicPr>
        <p:blipFill>
          <a:blip r:embed="rId4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173976"/>
            <a:ext cx="6096" cy="6096"/>
          </a:xfrm>
          <a:prstGeom prst="rect">
            <a:avLst/>
          </a:prstGeom>
        </p:spPr>
      </p:pic>
      <p:pic>
        <p:nvPicPr>
          <p:cNvPr id="500" name="Image"/>
          <p:cNvPicPr>
            <a:picLocks noChangeAspect="1"/>
          </p:cNvPicPr>
          <p:nvPr/>
        </p:nvPicPr>
        <p:blipFill>
          <a:blip r:embed="rId5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173976"/>
            <a:ext cx="6096" cy="6096"/>
          </a:xfrm>
          <a:prstGeom prst="rect">
            <a:avLst/>
          </a:prstGeom>
        </p:spPr>
      </p:pic>
      <p:pic>
        <p:nvPicPr>
          <p:cNvPr id="501" name="Image"/>
          <p:cNvPicPr>
            <a:picLocks noChangeAspect="1"/>
          </p:cNvPicPr>
          <p:nvPr/>
        </p:nvPicPr>
        <p:blipFill>
          <a:blip r:embed="rId5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173976"/>
            <a:ext cx="6096" cy="6096"/>
          </a:xfrm>
          <a:prstGeom prst="rect">
            <a:avLst/>
          </a:prstGeom>
        </p:spPr>
      </p:pic>
      <p:pic>
        <p:nvPicPr>
          <p:cNvPr id="502" name="Image"/>
          <p:cNvPicPr>
            <a:picLocks noChangeAspect="1"/>
          </p:cNvPicPr>
          <p:nvPr/>
        </p:nvPicPr>
        <p:blipFill>
          <a:blip r:embed="rId5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173976"/>
            <a:ext cx="6096" cy="6096"/>
          </a:xfrm>
          <a:prstGeom prst="rect">
            <a:avLst/>
          </a:prstGeom>
        </p:spPr>
      </p:pic>
      <p:pic>
        <p:nvPicPr>
          <p:cNvPr id="503" name="Image"/>
          <p:cNvPicPr>
            <a:picLocks noChangeAspect="1"/>
          </p:cNvPicPr>
          <p:nvPr/>
        </p:nvPicPr>
        <p:blipFill>
          <a:blip r:embed="rId5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173976"/>
            <a:ext cx="6096" cy="6096"/>
          </a:xfrm>
          <a:prstGeom prst="rect">
            <a:avLst/>
          </a:prstGeom>
        </p:spPr>
      </p:pic>
      <p:pic>
        <p:nvPicPr>
          <p:cNvPr id="504" name="Image"/>
          <p:cNvPicPr>
            <a:picLocks noChangeAspect="1"/>
          </p:cNvPicPr>
          <p:nvPr/>
        </p:nvPicPr>
        <p:blipFill>
          <a:blip r:embed="rId5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7173976"/>
            <a:ext cx="894842" cy="6096"/>
          </a:xfrm>
          <a:prstGeom prst="rect">
            <a:avLst/>
          </a:prstGeom>
        </p:spPr>
      </p:pic>
      <p:pic>
        <p:nvPicPr>
          <p:cNvPr id="505" name="Image"/>
          <p:cNvPicPr>
            <a:picLocks noChangeAspect="1"/>
          </p:cNvPicPr>
          <p:nvPr/>
        </p:nvPicPr>
        <p:blipFill>
          <a:blip r:embed="rId5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173976"/>
            <a:ext cx="6096" cy="6096"/>
          </a:xfrm>
          <a:prstGeom prst="rect">
            <a:avLst/>
          </a:prstGeom>
        </p:spPr>
      </p:pic>
      <p:pic>
        <p:nvPicPr>
          <p:cNvPr id="506" name="Image"/>
          <p:cNvPicPr>
            <a:picLocks noChangeAspect="1"/>
          </p:cNvPicPr>
          <p:nvPr/>
        </p:nvPicPr>
        <p:blipFill>
          <a:blip r:embed="rId5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173976"/>
            <a:ext cx="6097" cy="6096"/>
          </a:xfrm>
          <a:prstGeom prst="rect">
            <a:avLst/>
          </a:prstGeom>
        </p:spPr>
      </p:pic>
      <p:pic>
        <p:nvPicPr>
          <p:cNvPr id="507" name="Image"/>
          <p:cNvPicPr>
            <a:picLocks noChangeAspect="1"/>
          </p:cNvPicPr>
          <p:nvPr/>
        </p:nvPicPr>
        <p:blipFill>
          <a:blip r:embed="rId5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180072"/>
            <a:ext cx="6095" cy="165354"/>
          </a:xfrm>
          <a:prstGeom prst="rect">
            <a:avLst/>
          </a:prstGeom>
        </p:spPr>
      </p:pic>
      <p:pic>
        <p:nvPicPr>
          <p:cNvPr id="508" name="Image"/>
          <p:cNvPicPr>
            <a:picLocks noChangeAspect="1"/>
          </p:cNvPicPr>
          <p:nvPr/>
        </p:nvPicPr>
        <p:blipFill>
          <a:blip r:embed="rId5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180072"/>
            <a:ext cx="6096" cy="165354"/>
          </a:xfrm>
          <a:prstGeom prst="rect">
            <a:avLst/>
          </a:prstGeom>
        </p:spPr>
      </p:pic>
      <p:pic>
        <p:nvPicPr>
          <p:cNvPr id="509" name="Image"/>
          <p:cNvPicPr>
            <a:picLocks noChangeAspect="1"/>
          </p:cNvPicPr>
          <p:nvPr/>
        </p:nvPicPr>
        <p:blipFill>
          <a:blip r:embed="rId5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180072"/>
            <a:ext cx="6096" cy="165354"/>
          </a:xfrm>
          <a:prstGeom prst="rect">
            <a:avLst/>
          </a:prstGeom>
        </p:spPr>
      </p:pic>
      <p:pic>
        <p:nvPicPr>
          <p:cNvPr id="510" name="Image"/>
          <p:cNvPicPr>
            <a:picLocks noChangeAspect="1"/>
          </p:cNvPicPr>
          <p:nvPr/>
        </p:nvPicPr>
        <p:blipFill>
          <a:blip r:embed="rId5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180072"/>
            <a:ext cx="6096" cy="165354"/>
          </a:xfrm>
          <a:prstGeom prst="rect">
            <a:avLst/>
          </a:prstGeom>
        </p:spPr>
      </p:pic>
      <p:pic>
        <p:nvPicPr>
          <p:cNvPr id="511" name="Image"/>
          <p:cNvPicPr>
            <a:picLocks noChangeAspect="1"/>
          </p:cNvPicPr>
          <p:nvPr/>
        </p:nvPicPr>
        <p:blipFill>
          <a:blip r:embed="rId5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180072"/>
            <a:ext cx="6096" cy="165354"/>
          </a:xfrm>
          <a:prstGeom prst="rect">
            <a:avLst/>
          </a:prstGeom>
        </p:spPr>
      </p:pic>
      <p:pic>
        <p:nvPicPr>
          <p:cNvPr id="512" name="Image"/>
          <p:cNvPicPr>
            <a:picLocks noChangeAspect="1"/>
          </p:cNvPicPr>
          <p:nvPr/>
        </p:nvPicPr>
        <p:blipFill>
          <a:blip r:embed="rId5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180072"/>
            <a:ext cx="6096" cy="165354"/>
          </a:xfrm>
          <a:prstGeom prst="rect">
            <a:avLst/>
          </a:prstGeom>
        </p:spPr>
      </p:pic>
      <p:pic>
        <p:nvPicPr>
          <p:cNvPr id="513" name="Image"/>
          <p:cNvPicPr>
            <a:picLocks noChangeAspect="1"/>
          </p:cNvPicPr>
          <p:nvPr/>
        </p:nvPicPr>
        <p:blipFill>
          <a:blip r:embed="rId5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180072"/>
            <a:ext cx="6096" cy="165354"/>
          </a:xfrm>
          <a:prstGeom prst="rect">
            <a:avLst/>
          </a:prstGeom>
        </p:spPr>
      </p:pic>
      <p:pic>
        <p:nvPicPr>
          <p:cNvPr id="514" name="Image"/>
          <p:cNvPicPr>
            <a:picLocks noChangeAspect="1"/>
          </p:cNvPicPr>
          <p:nvPr/>
        </p:nvPicPr>
        <p:blipFill>
          <a:blip r:embed="rId5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180072"/>
            <a:ext cx="6096" cy="165354"/>
          </a:xfrm>
          <a:prstGeom prst="rect">
            <a:avLst/>
          </a:prstGeom>
        </p:spPr>
      </p:pic>
      <p:pic>
        <p:nvPicPr>
          <p:cNvPr id="515" name="Image"/>
          <p:cNvPicPr>
            <a:picLocks noChangeAspect="1"/>
          </p:cNvPicPr>
          <p:nvPr/>
        </p:nvPicPr>
        <p:blipFill>
          <a:blip r:embed="rId5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180072"/>
            <a:ext cx="6097" cy="165354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03672" y="7372287"/>
            <a:ext cx="771442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12.45 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637022" y="7496492"/>
            <a:ext cx="5197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516" name="Image"/>
          <p:cNvPicPr>
            <a:picLocks noChangeAspect="1"/>
          </p:cNvPicPr>
          <p:nvPr/>
        </p:nvPicPr>
        <p:blipFill>
          <a:blip r:embed="rId5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345426"/>
            <a:ext cx="6095" cy="6096"/>
          </a:xfrm>
          <a:prstGeom prst="rect">
            <a:avLst/>
          </a:prstGeom>
        </p:spPr>
      </p:pic>
      <p:pic>
        <p:nvPicPr>
          <p:cNvPr id="517" name="Image"/>
          <p:cNvPicPr>
            <a:picLocks noChangeAspect="1"/>
          </p:cNvPicPr>
          <p:nvPr/>
        </p:nvPicPr>
        <p:blipFill>
          <a:blip r:embed="rId5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345426"/>
            <a:ext cx="6096" cy="6096"/>
          </a:xfrm>
          <a:prstGeom prst="rect">
            <a:avLst/>
          </a:prstGeom>
        </p:spPr>
      </p:pic>
      <p:pic>
        <p:nvPicPr>
          <p:cNvPr id="518" name="Image"/>
          <p:cNvPicPr>
            <a:picLocks noChangeAspect="1"/>
          </p:cNvPicPr>
          <p:nvPr/>
        </p:nvPicPr>
        <p:blipFill>
          <a:blip r:embed="rId5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345426"/>
            <a:ext cx="6096" cy="6096"/>
          </a:xfrm>
          <a:prstGeom prst="rect">
            <a:avLst/>
          </a:prstGeom>
        </p:spPr>
      </p:pic>
      <p:pic>
        <p:nvPicPr>
          <p:cNvPr id="519" name="Image"/>
          <p:cNvPicPr>
            <a:picLocks noChangeAspect="1"/>
          </p:cNvPicPr>
          <p:nvPr/>
        </p:nvPicPr>
        <p:blipFill>
          <a:blip r:embed="rId5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345426"/>
            <a:ext cx="6096" cy="6096"/>
          </a:xfrm>
          <a:prstGeom prst="rect">
            <a:avLst/>
          </a:prstGeom>
        </p:spPr>
      </p:pic>
      <p:pic>
        <p:nvPicPr>
          <p:cNvPr id="520" name="Image"/>
          <p:cNvPicPr>
            <a:picLocks noChangeAspect="1"/>
          </p:cNvPicPr>
          <p:nvPr/>
        </p:nvPicPr>
        <p:blipFill>
          <a:blip r:embed="rId5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345426"/>
            <a:ext cx="6096" cy="6096"/>
          </a:xfrm>
          <a:prstGeom prst="rect">
            <a:avLst/>
          </a:prstGeom>
        </p:spPr>
      </p:pic>
      <p:pic>
        <p:nvPicPr>
          <p:cNvPr id="521" name="Image"/>
          <p:cNvPicPr>
            <a:picLocks noChangeAspect="1"/>
          </p:cNvPicPr>
          <p:nvPr/>
        </p:nvPicPr>
        <p:blipFill>
          <a:blip r:embed="rId5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345426"/>
            <a:ext cx="6096" cy="6096"/>
          </a:xfrm>
          <a:prstGeom prst="rect">
            <a:avLst/>
          </a:prstGeom>
        </p:spPr>
      </p:pic>
      <p:pic>
        <p:nvPicPr>
          <p:cNvPr id="522" name="Image"/>
          <p:cNvPicPr>
            <a:picLocks noChangeAspect="1"/>
          </p:cNvPicPr>
          <p:nvPr/>
        </p:nvPicPr>
        <p:blipFill>
          <a:blip r:embed="rId5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345426"/>
            <a:ext cx="6096" cy="6096"/>
          </a:xfrm>
          <a:prstGeom prst="rect">
            <a:avLst/>
          </a:prstGeom>
        </p:spPr>
      </p:pic>
      <p:pic>
        <p:nvPicPr>
          <p:cNvPr id="523" name="Image"/>
          <p:cNvPicPr>
            <a:picLocks noChangeAspect="1"/>
          </p:cNvPicPr>
          <p:nvPr/>
        </p:nvPicPr>
        <p:blipFill>
          <a:blip r:embed="rId5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7345426"/>
            <a:ext cx="894842" cy="6096"/>
          </a:xfrm>
          <a:prstGeom prst="rect">
            <a:avLst/>
          </a:prstGeom>
        </p:spPr>
      </p:pic>
      <p:pic>
        <p:nvPicPr>
          <p:cNvPr id="524" name="Image"/>
          <p:cNvPicPr>
            <a:picLocks noChangeAspect="1"/>
          </p:cNvPicPr>
          <p:nvPr/>
        </p:nvPicPr>
        <p:blipFill>
          <a:blip r:embed="rId5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345426"/>
            <a:ext cx="6096" cy="6096"/>
          </a:xfrm>
          <a:prstGeom prst="rect">
            <a:avLst/>
          </a:prstGeom>
        </p:spPr>
      </p:pic>
      <p:pic>
        <p:nvPicPr>
          <p:cNvPr id="525" name="Image"/>
          <p:cNvPicPr>
            <a:picLocks noChangeAspect="1"/>
          </p:cNvPicPr>
          <p:nvPr/>
        </p:nvPicPr>
        <p:blipFill>
          <a:blip r:embed="rId5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345426"/>
            <a:ext cx="6097" cy="6096"/>
          </a:xfrm>
          <a:prstGeom prst="rect">
            <a:avLst/>
          </a:prstGeom>
        </p:spPr>
      </p:pic>
      <p:pic>
        <p:nvPicPr>
          <p:cNvPr id="526" name="Image"/>
          <p:cNvPicPr>
            <a:picLocks noChangeAspect="1"/>
          </p:cNvPicPr>
          <p:nvPr/>
        </p:nvPicPr>
        <p:blipFill>
          <a:blip r:embed="rId5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351522"/>
            <a:ext cx="6095" cy="248412"/>
          </a:xfrm>
          <a:prstGeom prst="rect">
            <a:avLst/>
          </a:prstGeom>
        </p:spPr>
      </p:pic>
      <p:pic>
        <p:nvPicPr>
          <p:cNvPr id="527" name="Image"/>
          <p:cNvPicPr>
            <a:picLocks noChangeAspect="1"/>
          </p:cNvPicPr>
          <p:nvPr/>
        </p:nvPicPr>
        <p:blipFill>
          <a:blip r:embed="rId5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351522"/>
            <a:ext cx="6096" cy="248412"/>
          </a:xfrm>
          <a:prstGeom prst="rect">
            <a:avLst/>
          </a:prstGeom>
        </p:spPr>
      </p:pic>
      <p:pic>
        <p:nvPicPr>
          <p:cNvPr id="528" name="Image"/>
          <p:cNvPicPr>
            <a:picLocks noChangeAspect="1"/>
          </p:cNvPicPr>
          <p:nvPr/>
        </p:nvPicPr>
        <p:blipFill>
          <a:blip r:embed="rId5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351522"/>
            <a:ext cx="6096" cy="248412"/>
          </a:xfrm>
          <a:prstGeom prst="rect">
            <a:avLst/>
          </a:prstGeom>
        </p:spPr>
      </p:pic>
      <p:pic>
        <p:nvPicPr>
          <p:cNvPr id="529" name="Image"/>
          <p:cNvPicPr>
            <a:picLocks noChangeAspect="1"/>
          </p:cNvPicPr>
          <p:nvPr/>
        </p:nvPicPr>
        <p:blipFill>
          <a:blip r:embed="rId5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351522"/>
            <a:ext cx="6096" cy="248412"/>
          </a:xfrm>
          <a:prstGeom prst="rect">
            <a:avLst/>
          </a:prstGeom>
        </p:spPr>
      </p:pic>
      <p:pic>
        <p:nvPicPr>
          <p:cNvPr id="530" name="Image"/>
          <p:cNvPicPr>
            <a:picLocks noChangeAspect="1"/>
          </p:cNvPicPr>
          <p:nvPr/>
        </p:nvPicPr>
        <p:blipFill>
          <a:blip r:embed="rId5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351522"/>
            <a:ext cx="6096" cy="248412"/>
          </a:xfrm>
          <a:prstGeom prst="rect">
            <a:avLst/>
          </a:prstGeom>
        </p:spPr>
      </p:pic>
      <p:pic>
        <p:nvPicPr>
          <p:cNvPr id="531" name="Image"/>
          <p:cNvPicPr>
            <a:picLocks noChangeAspect="1"/>
          </p:cNvPicPr>
          <p:nvPr/>
        </p:nvPicPr>
        <p:blipFill>
          <a:blip r:embed="rId5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351522"/>
            <a:ext cx="6096" cy="248412"/>
          </a:xfrm>
          <a:prstGeom prst="rect">
            <a:avLst/>
          </a:prstGeom>
        </p:spPr>
      </p:pic>
      <p:pic>
        <p:nvPicPr>
          <p:cNvPr id="532" name="Image"/>
          <p:cNvPicPr>
            <a:picLocks noChangeAspect="1"/>
          </p:cNvPicPr>
          <p:nvPr/>
        </p:nvPicPr>
        <p:blipFill>
          <a:blip r:embed="rId5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351522"/>
            <a:ext cx="6096" cy="248412"/>
          </a:xfrm>
          <a:prstGeom prst="rect">
            <a:avLst/>
          </a:prstGeom>
        </p:spPr>
      </p:pic>
      <p:pic>
        <p:nvPicPr>
          <p:cNvPr id="533" name="Image"/>
          <p:cNvPicPr>
            <a:picLocks noChangeAspect="1"/>
          </p:cNvPicPr>
          <p:nvPr/>
        </p:nvPicPr>
        <p:blipFill>
          <a:blip r:embed="rId5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351522"/>
            <a:ext cx="6096" cy="248412"/>
          </a:xfrm>
          <a:prstGeom prst="rect">
            <a:avLst/>
          </a:prstGeom>
        </p:spPr>
      </p:pic>
      <p:pic>
        <p:nvPicPr>
          <p:cNvPr id="534" name="Image"/>
          <p:cNvPicPr>
            <a:picLocks noChangeAspect="1"/>
          </p:cNvPicPr>
          <p:nvPr/>
        </p:nvPicPr>
        <p:blipFill>
          <a:blip r:embed="rId5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351522"/>
            <a:ext cx="6097" cy="248412"/>
          </a:xfrm>
          <a:prstGeom prst="rect">
            <a:avLst/>
          </a:prstGeom>
        </p:spPr>
      </p:pic>
      <p:pic>
        <p:nvPicPr>
          <p:cNvPr id="535" name="Image"/>
          <p:cNvPicPr>
            <a:picLocks noChangeAspect="1"/>
          </p:cNvPicPr>
          <p:nvPr/>
        </p:nvPicPr>
        <p:blipFill>
          <a:blip r:embed="rId5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599934"/>
            <a:ext cx="6095" cy="6096"/>
          </a:xfrm>
          <a:prstGeom prst="rect">
            <a:avLst/>
          </a:prstGeom>
        </p:spPr>
      </p:pic>
      <p:pic>
        <p:nvPicPr>
          <p:cNvPr id="536" name="Image"/>
          <p:cNvPicPr>
            <a:picLocks noChangeAspect="1"/>
          </p:cNvPicPr>
          <p:nvPr/>
        </p:nvPicPr>
        <p:blipFill>
          <a:blip r:embed="rId5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599934"/>
            <a:ext cx="6096" cy="6096"/>
          </a:xfrm>
          <a:prstGeom prst="rect">
            <a:avLst/>
          </a:prstGeom>
        </p:spPr>
      </p:pic>
      <p:pic>
        <p:nvPicPr>
          <p:cNvPr id="537" name="Image"/>
          <p:cNvPicPr>
            <a:picLocks noChangeAspect="1"/>
          </p:cNvPicPr>
          <p:nvPr/>
        </p:nvPicPr>
        <p:blipFill>
          <a:blip r:embed="rId5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599934"/>
            <a:ext cx="6096" cy="6096"/>
          </a:xfrm>
          <a:prstGeom prst="rect">
            <a:avLst/>
          </a:prstGeom>
        </p:spPr>
      </p:pic>
      <p:pic>
        <p:nvPicPr>
          <p:cNvPr id="538" name="Image"/>
          <p:cNvPicPr>
            <a:picLocks noChangeAspect="1"/>
          </p:cNvPicPr>
          <p:nvPr/>
        </p:nvPicPr>
        <p:blipFill>
          <a:blip r:embed="rId5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599934"/>
            <a:ext cx="6096" cy="6096"/>
          </a:xfrm>
          <a:prstGeom prst="rect">
            <a:avLst/>
          </a:prstGeom>
        </p:spPr>
      </p:pic>
      <p:pic>
        <p:nvPicPr>
          <p:cNvPr id="539" name="Image"/>
          <p:cNvPicPr>
            <a:picLocks noChangeAspect="1"/>
          </p:cNvPicPr>
          <p:nvPr/>
        </p:nvPicPr>
        <p:blipFill>
          <a:blip r:embed="rId5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599934"/>
            <a:ext cx="6096" cy="6096"/>
          </a:xfrm>
          <a:prstGeom prst="rect">
            <a:avLst/>
          </a:prstGeom>
        </p:spPr>
      </p:pic>
      <p:pic>
        <p:nvPicPr>
          <p:cNvPr id="540" name="Image"/>
          <p:cNvPicPr>
            <a:picLocks noChangeAspect="1"/>
          </p:cNvPicPr>
          <p:nvPr/>
        </p:nvPicPr>
        <p:blipFill>
          <a:blip r:embed="rId5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599934"/>
            <a:ext cx="6096" cy="6096"/>
          </a:xfrm>
          <a:prstGeom prst="rect">
            <a:avLst/>
          </a:prstGeom>
        </p:spPr>
      </p:pic>
      <p:pic>
        <p:nvPicPr>
          <p:cNvPr id="541" name="Image"/>
          <p:cNvPicPr>
            <a:picLocks noChangeAspect="1"/>
          </p:cNvPicPr>
          <p:nvPr/>
        </p:nvPicPr>
        <p:blipFill>
          <a:blip r:embed="rId5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599934"/>
            <a:ext cx="6096" cy="6096"/>
          </a:xfrm>
          <a:prstGeom prst="rect">
            <a:avLst/>
          </a:prstGeom>
        </p:spPr>
      </p:pic>
      <p:pic>
        <p:nvPicPr>
          <p:cNvPr id="542" name="Image"/>
          <p:cNvPicPr>
            <a:picLocks noChangeAspect="1"/>
          </p:cNvPicPr>
          <p:nvPr/>
        </p:nvPicPr>
        <p:blipFill>
          <a:blip r:embed="rId5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8140" y="7599934"/>
            <a:ext cx="894842" cy="6096"/>
          </a:xfrm>
          <a:prstGeom prst="rect">
            <a:avLst/>
          </a:prstGeom>
        </p:spPr>
      </p:pic>
      <p:pic>
        <p:nvPicPr>
          <p:cNvPr id="543" name="Image"/>
          <p:cNvPicPr>
            <a:picLocks noChangeAspect="1"/>
          </p:cNvPicPr>
          <p:nvPr/>
        </p:nvPicPr>
        <p:blipFill>
          <a:blip r:embed="rId5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599934"/>
            <a:ext cx="6096" cy="6096"/>
          </a:xfrm>
          <a:prstGeom prst="rect">
            <a:avLst/>
          </a:prstGeom>
        </p:spPr>
      </p:pic>
      <p:pic>
        <p:nvPicPr>
          <p:cNvPr id="544" name="Image"/>
          <p:cNvPicPr>
            <a:picLocks noChangeAspect="1"/>
          </p:cNvPicPr>
          <p:nvPr/>
        </p:nvPicPr>
        <p:blipFill>
          <a:blip r:embed="rId5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599934"/>
            <a:ext cx="6097" cy="6096"/>
          </a:xfrm>
          <a:prstGeom prst="rect">
            <a:avLst/>
          </a:prstGeom>
        </p:spPr>
      </p:pic>
      <p:pic>
        <p:nvPicPr>
          <p:cNvPr id="545" name="Image"/>
          <p:cNvPicPr>
            <a:picLocks noChangeAspect="1"/>
          </p:cNvPicPr>
          <p:nvPr/>
        </p:nvPicPr>
        <p:blipFill>
          <a:blip r:embed="rId5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606030"/>
            <a:ext cx="6095" cy="186690"/>
          </a:xfrm>
          <a:prstGeom prst="rect">
            <a:avLst/>
          </a:prstGeom>
        </p:spPr>
      </p:pic>
      <p:pic>
        <p:nvPicPr>
          <p:cNvPr id="546" name="Image"/>
          <p:cNvPicPr>
            <a:picLocks noChangeAspect="1"/>
          </p:cNvPicPr>
          <p:nvPr/>
        </p:nvPicPr>
        <p:blipFill>
          <a:blip r:embed="rId5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606030"/>
            <a:ext cx="6096" cy="186690"/>
          </a:xfrm>
          <a:prstGeom prst="rect">
            <a:avLst/>
          </a:prstGeom>
        </p:spPr>
      </p:pic>
      <p:pic>
        <p:nvPicPr>
          <p:cNvPr id="547" name="Image"/>
          <p:cNvPicPr>
            <a:picLocks noChangeAspect="1"/>
          </p:cNvPicPr>
          <p:nvPr/>
        </p:nvPicPr>
        <p:blipFill>
          <a:blip r:embed="rId5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606030"/>
            <a:ext cx="6096" cy="186690"/>
          </a:xfrm>
          <a:prstGeom prst="rect">
            <a:avLst/>
          </a:prstGeom>
        </p:spPr>
      </p:pic>
      <p:pic>
        <p:nvPicPr>
          <p:cNvPr id="548" name="Image"/>
          <p:cNvPicPr>
            <a:picLocks noChangeAspect="1"/>
          </p:cNvPicPr>
          <p:nvPr/>
        </p:nvPicPr>
        <p:blipFill>
          <a:blip r:embed="rId5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606030"/>
            <a:ext cx="6096" cy="186690"/>
          </a:xfrm>
          <a:prstGeom prst="rect">
            <a:avLst/>
          </a:prstGeom>
        </p:spPr>
      </p:pic>
      <p:pic>
        <p:nvPicPr>
          <p:cNvPr id="549" name="Image"/>
          <p:cNvPicPr>
            <a:picLocks noChangeAspect="1"/>
          </p:cNvPicPr>
          <p:nvPr/>
        </p:nvPicPr>
        <p:blipFill>
          <a:blip r:embed="rId5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606030"/>
            <a:ext cx="6096" cy="186690"/>
          </a:xfrm>
          <a:prstGeom prst="rect">
            <a:avLst/>
          </a:prstGeom>
        </p:spPr>
      </p:pic>
      <p:pic>
        <p:nvPicPr>
          <p:cNvPr id="550" name="Image"/>
          <p:cNvPicPr>
            <a:picLocks noChangeAspect="1"/>
          </p:cNvPicPr>
          <p:nvPr/>
        </p:nvPicPr>
        <p:blipFill>
          <a:blip r:embed="rId5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606030"/>
            <a:ext cx="6096" cy="186690"/>
          </a:xfrm>
          <a:prstGeom prst="rect">
            <a:avLst/>
          </a:prstGeom>
        </p:spPr>
      </p:pic>
      <p:pic>
        <p:nvPicPr>
          <p:cNvPr id="551" name="Image"/>
          <p:cNvPicPr>
            <a:picLocks noChangeAspect="1"/>
          </p:cNvPicPr>
          <p:nvPr/>
        </p:nvPicPr>
        <p:blipFill>
          <a:blip r:embed="rId5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606030"/>
            <a:ext cx="6096" cy="186690"/>
          </a:xfrm>
          <a:prstGeom prst="rect">
            <a:avLst/>
          </a:prstGeom>
        </p:spPr>
      </p:pic>
      <p:pic>
        <p:nvPicPr>
          <p:cNvPr id="552" name="Image"/>
          <p:cNvPicPr>
            <a:picLocks noChangeAspect="1"/>
          </p:cNvPicPr>
          <p:nvPr/>
        </p:nvPicPr>
        <p:blipFill>
          <a:blip r:embed="rId5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606030"/>
            <a:ext cx="6096" cy="186690"/>
          </a:xfrm>
          <a:prstGeom prst="rect">
            <a:avLst/>
          </a:prstGeom>
        </p:spPr>
      </p:pic>
      <p:pic>
        <p:nvPicPr>
          <p:cNvPr id="553" name="Image"/>
          <p:cNvPicPr>
            <a:picLocks noChangeAspect="1"/>
          </p:cNvPicPr>
          <p:nvPr/>
        </p:nvPicPr>
        <p:blipFill>
          <a:blip r:embed="rId5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606030"/>
            <a:ext cx="6097" cy="1866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7819580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15:00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554" name="Image"/>
          <p:cNvPicPr>
            <a:picLocks noChangeAspect="1"/>
          </p:cNvPicPr>
          <p:nvPr/>
        </p:nvPicPr>
        <p:blipFill>
          <a:blip r:embed="rId5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792720"/>
            <a:ext cx="6095" cy="6096"/>
          </a:xfrm>
          <a:prstGeom prst="rect">
            <a:avLst/>
          </a:prstGeom>
        </p:spPr>
      </p:pic>
      <p:pic>
        <p:nvPicPr>
          <p:cNvPr id="555" name="Image"/>
          <p:cNvPicPr>
            <a:picLocks noChangeAspect="1"/>
          </p:cNvPicPr>
          <p:nvPr/>
        </p:nvPicPr>
        <p:blipFill>
          <a:blip r:embed="rId5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7792720"/>
            <a:ext cx="424434" cy="6096"/>
          </a:xfrm>
          <a:prstGeom prst="rect">
            <a:avLst/>
          </a:prstGeom>
        </p:spPr>
      </p:pic>
      <p:pic>
        <p:nvPicPr>
          <p:cNvPr id="556" name="Image"/>
          <p:cNvPicPr>
            <a:picLocks noChangeAspect="1"/>
          </p:cNvPicPr>
          <p:nvPr/>
        </p:nvPicPr>
        <p:blipFill>
          <a:blip r:embed="rId5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792720"/>
            <a:ext cx="6096" cy="6096"/>
          </a:xfrm>
          <a:prstGeom prst="rect">
            <a:avLst/>
          </a:prstGeom>
        </p:spPr>
      </p:pic>
      <p:pic>
        <p:nvPicPr>
          <p:cNvPr id="557" name="Image"/>
          <p:cNvPicPr>
            <a:picLocks noChangeAspect="1"/>
          </p:cNvPicPr>
          <p:nvPr/>
        </p:nvPicPr>
        <p:blipFill>
          <a:blip r:embed="rId5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792720"/>
            <a:ext cx="6096" cy="6096"/>
          </a:xfrm>
          <a:prstGeom prst="rect">
            <a:avLst/>
          </a:prstGeom>
        </p:spPr>
      </p:pic>
      <p:pic>
        <p:nvPicPr>
          <p:cNvPr id="558" name="Image"/>
          <p:cNvPicPr>
            <a:picLocks noChangeAspect="1"/>
          </p:cNvPicPr>
          <p:nvPr/>
        </p:nvPicPr>
        <p:blipFill>
          <a:blip r:embed="rId5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792720"/>
            <a:ext cx="6096" cy="6096"/>
          </a:xfrm>
          <a:prstGeom prst="rect">
            <a:avLst/>
          </a:prstGeom>
        </p:spPr>
      </p:pic>
      <p:pic>
        <p:nvPicPr>
          <p:cNvPr id="559" name="Image"/>
          <p:cNvPicPr>
            <a:picLocks noChangeAspect="1"/>
          </p:cNvPicPr>
          <p:nvPr/>
        </p:nvPicPr>
        <p:blipFill>
          <a:blip r:embed="rId5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792720"/>
            <a:ext cx="6096" cy="6096"/>
          </a:xfrm>
          <a:prstGeom prst="rect">
            <a:avLst/>
          </a:prstGeom>
        </p:spPr>
      </p:pic>
      <p:pic>
        <p:nvPicPr>
          <p:cNvPr id="560" name="Image"/>
          <p:cNvPicPr>
            <a:picLocks noChangeAspect="1"/>
          </p:cNvPicPr>
          <p:nvPr/>
        </p:nvPicPr>
        <p:blipFill>
          <a:blip r:embed="rId5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792720"/>
            <a:ext cx="6096" cy="6096"/>
          </a:xfrm>
          <a:prstGeom prst="rect">
            <a:avLst/>
          </a:prstGeom>
        </p:spPr>
      </p:pic>
      <p:pic>
        <p:nvPicPr>
          <p:cNvPr id="561" name="Image"/>
          <p:cNvPicPr>
            <a:picLocks noChangeAspect="1"/>
          </p:cNvPicPr>
          <p:nvPr/>
        </p:nvPicPr>
        <p:blipFill>
          <a:blip r:embed="rId5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792720"/>
            <a:ext cx="6096" cy="6096"/>
          </a:xfrm>
          <a:prstGeom prst="rect">
            <a:avLst/>
          </a:prstGeom>
        </p:spPr>
      </p:pic>
      <p:pic>
        <p:nvPicPr>
          <p:cNvPr id="562" name="Image"/>
          <p:cNvPicPr>
            <a:picLocks noChangeAspect="1"/>
          </p:cNvPicPr>
          <p:nvPr/>
        </p:nvPicPr>
        <p:blipFill>
          <a:blip r:embed="rId5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792720"/>
            <a:ext cx="6096" cy="6096"/>
          </a:xfrm>
          <a:prstGeom prst="rect">
            <a:avLst/>
          </a:prstGeom>
        </p:spPr>
      </p:pic>
      <p:pic>
        <p:nvPicPr>
          <p:cNvPr id="563" name="Image"/>
          <p:cNvPicPr>
            <a:picLocks noChangeAspect="1"/>
          </p:cNvPicPr>
          <p:nvPr/>
        </p:nvPicPr>
        <p:blipFill>
          <a:blip r:embed="rId5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792720"/>
            <a:ext cx="6097" cy="6096"/>
          </a:xfrm>
          <a:prstGeom prst="rect">
            <a:avLst/>
          </a:prstGeom>
        </p:spPr>
      </p:pic>
      <p:pic>
        <p:nvPicPr>
          <p:cNvPr id="564" name="Image"/>
          <p:cNvPicPr>
            <a:picLocks noChangeAspect="1"/>
          </p:cNvPicPr>
          <p:nvPr/>
        </p:nvPicPr>
        <p:blipFill>
          <a:blip r:embed="rId5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798816"/>
            <a:ext cx="6095" cy="124206"/>
          </a:xfrm>
          <a:prstGeom prst="rect">
            <a:avLst/>
          </a:prstGeom>
        </p:spPr>
      </p:pic>
      <p:pic>
        <p:nvPicPr>
          <p:cNvPr id="565" name="Image"/>
          <p:cNvPicPr>
            <a:picLocks noChangeAspect="1"/>
          </p:cNvPicPr>
          <p:nvPr/>
        </p:nvPicPr>
        <p:blipFill>
          <a:blip r:embed="rId5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798816"/>
            <a:ext cx="6096" cy="124206"/>
          </a:xfrm>
          <a:prstGeom prst="rect">
            <a:avLst/>
          </a:prstGeom>
        </p:spPr>
      </p:pic>
      <p:pic>
        <p:nvPicPr>
          <p:cNvPr id="566" name="Image"/>
          <p:cNvPicPr>
            <a:picLocks noChangeAspect="1"/>
          </p:cNvPicPr>
          <p:nvPr/>
        </p:nvPicPr>
        <p:blipFill>
          <a:blip r:embed="rId5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798816"/>
            <a:ext cx="6096" cy="124206"/>
          </a:xfrm>
          <a:prstGeom prst="rect">
            <a:avLst/>
          </a:prstGeom>
        </p:spPr>
      </p:pic>
      <p:pic>
        <p:nvPicPr>
          <p:cNvPr id="567" name="Image"/>
          <p:cNvPicPr>
            <a:picLocks noChangeAspect="1"/>
          </p:cNvPicPr>
          <p:nvPr/>
        </p:nvPicPr>
        <p:blipFill>
          <a:blip r:embed="rId5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798816"/>
            <a:ext cx="6096" cy="124206"/>
          </a:xfrm>
          <a:prstGeom prst="rect">
            <a:avLst/>
          </a:prstGeom>
        </p:spPr>
      </p:pic>
      <p:pic>
        <p:nvPicPr>
          <p:cNvPr id="568" name="Image"/>
          <p:cNvPicPr>
            <a:picLocks noChangeAspect="1"/>
          </p:cNvPicPr>
          <p:nvPr/>
        </p:nvPicPr>
        <p:blipFill>
          <a:blip r:embed="rId5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798816"/>
            <a:ext cx="6096" cy="124206"/>
          </a:xfrm>
          <a:prstGeom prst="rect">
            <a:avLst/>
          </a:prstGeom>
        </p:spPr>
      </p:pic>
      <p:pic>
        <p:nvPicPr>
          <p:cNvPr id="569" name="Image"/>
          <p:cNvPicPr>
            <a:picLocks noChangeAspect="1"/>
          </p:cNvPicPr>
          <p:nvPr/>
        </p:nvPicPr>
        <p:blipFill>
          <a:blip r:embed="rId5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798816"/>
            <a:ext cx="6096" cy="124206"/>
          </a:xfrm>
          <a:prstGeom prst="rect">
            <a:avLst/>
          </a:prstGeom>
        </p:spPr>
      </p:pic>
      <p:pic>
        <p:nvPicPr>
          <p:cNvPr id="570" name="Image"/>
          <p:cNvPicPr>
            <a:picLocks noChangeAspect="1"/>
          </p:cNvPicPr>
          <p:nvPr/>
        </p:nvPicPr>
        <p:blipFill>
          <a:blip r:embed="rId5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798816"/>
            <a:ext cx="6096" cy="124206"/>
          </a:xfrm>
          <a:prstGeom prst="rect">
            <a:avLst/>
          </a:prstGeom>
        </p:spPr>
      </p:pic>
      <p:pic>
        <p:nvPicPr>
          <p:cNvPr id="571" name="Image"/>
          <p:cNvPicPr>
            <a:picLocks noChangeAspect="1"/>
          </p:cNvPicPr>
          <p:nvPr/>
        </p:nvPicPr>
        <p:blipFill>
          <a:blip r:embed="rId5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798816"/>
            <a:ext cx="6096" cy="124206"/>
          </a:xfrm>
          <a:prstGeom prst="rect">
            <a:avLst/>
          </a:prstGeom>
        </p:spPr>
      </p:pic>
      <p:pic>
        <p:nvPicPr>
          <p:cNvPr id="572" name="Image"/>
          <p:cNvPicPr>
            <a:picLocks noChangeAspect="1"/>
          </p:cNvPicPr>
          <p:nvPr/>
        </p:nvPicPr>
        <p:blipFill>
          <a:blip r:embed="rId5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798816"/>
            <a:ext cx="6097" cy="1242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7949882"/>
            <a:ext cx="256076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16:00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573" name="Image"/>
          <p:cNvPicPr>
            <a:picLocks noChangeAspect="1"/>
          </p:cNvPicPr>
          <p:nvPr/>
        </p:nvPicPr>
        <p:blipFill>
          <a:blip r:embed="rId5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923022"/>
            <a:ext cx="6095" cy="6096"/>
          </a:xfrm>
          <a:prstGeom prst="rect">
            <a:avLst/>
          </a:prstGeom>
        </p:spPr>
      </p:pic>
      <p:pic>
        <p:nvPicPr>
          <p:cNvPr id="574" name="Image"/>
          <p:cNvPicPr>
            <a:picLocks noChangeAspect="1"/>
          </p:cNvPicPr>
          <p:nvPr/>
        </p:nvPicPr>
        <p:blipFill>
          <a:blip r:embed="rId5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7923022"/>
            <a:ext cx="424434" cy="6096"/>
          </a:xfrm>
          <a:prstGeom prst="rect">
            <a:avLst/>
          </a:prstGeom>
        </p:spPr>
      </p:pic>
      <p:pic>
        <p:nvPicPr>
          <p:cNvPr id="575" name="Image"/>
          <p:cNvPicPr>
            <a:picLocks noChangeAspect="1"/>
          </p:cNvPicPr>
          <p:nvPr/>
        </p:nvPicPr>
        <p:blipFill>
          <a:blip r:embed="rId5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923022"/>
            <a:ext cx="6096" cy="6096"/>
          </a:xfrm>
          <a:prstGeom prst="rect">
            <a:avLst/>
          </a:prstGeom>
        </p:spPr>
      </p:pic>
      <p:pic>
        <p:nvPicPr>
          <p:cNvPr id="576" name="Image"/>
          <p:cNvPicPr>
            <a:picLocks noChangeAspect="1"/>
          </p:cNvPicPr>
          <p:nvPr/>
        </p:nvPicPr>
        <p:blipFill>
          <a:blip r:embed="rId5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923022"/>
            <a:ext cx="6096" cy="6096"/>
          </a:xfrm>
          <a:prstGeom prst="rect">
            <a:avLst/>
          </a:prstGeom>
        </p:spPr>
      </p:pic>
      <p:pic>
        <p:nvPicPr>
          <p:cNvPr id="577" name="Image"/>
          <p:cNvPicPr>
            <a:picLocks noChangeAspect="1"/>
          </p:cNvPicPr>
          <p:nvPr/>
        </p:nvPicPr>
        <p:blipFill>
          <a:blip r:embed="rId5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923022"/>
            <a:ext cx="6096" cy="6096"/>
          </a:xfrm>
          <a:prstGeom prst="rect">
            <a:avLst/>
          </a:prstGeom>
        </p:spPr>
      </p:pic>
      <p:pic>
        <p:nvPicPr>
          <p:cNvPr id="578" name="Image"/>
          <p:cNvPicPr>
            <a:picLocks noChangeAspect="1"/>
          </p:cNvPicPr>
          <p:nvPr/>
        </p:nvPicPr>
        <p:blipFill>
          <a:blip r:embed="rId5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923022"/>
            <a:ext cx="6096" cy="6096"/>
          </a:xfrm>
          <a:prstGeom prst="rect">
            <a:avLst/>
          </a:prstGeom>
        </p:spPr>
      </p:pic>
      <p:pic>
        <p:nvPicPr>
          <p:cNvPr id="579" name="Image"/>
          <p:cNvPicPr>
            <a:picLocks noChangeAspect="1"/>
          </p:cNvPicPr>
          <p:nvPr/>
        </p:nvPicPr>
        <p:blipFill>
          <a:blip r:embed="rId5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923022"/>
            <a:ext cx="6096" cy="6096"/>
          </a:xfrm>
          <a:prstGeom prst="rect">
            <a:avLst/>
          </a:prstGeom>
        </p:spPr>
      </p:pic>
      <p:pic>
        <p:nvPicPr>
          <p:cNvPr id="580" name="Image"/>
          <p:cNvPicPr>
            <a:picLocks noChangeAspect="1"/>
          </p:cNvPicPr>
          <p:nvPr/>
        </p:nvPicPr>
        <p:blipFill>
          <a:blip r:embed="rId5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923022"/>
            <a:ext cx="6096" cy="6096"/>
          </a:xfrm>
          <a:prstGeom prst="rect">
            <a:avLst/>
          </a:prstGeom>
        </p:spPr>
      </p:pic>
      <p:pic>
        <p:nvPicPr>
          <p:cNvPr id="581" name="Image"/>
          <p:cNvPicPr>
            <a:picLocks noChangeAspect="1"/>
          </p:cNvPicPr>
          <p:nvPr/>
        </p:nvPicPr>
        <p:blipFill>
          <a:blip r:embed="rId5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923022"/>
            <a:ext cx="6096" cy="6096"/>
          </a:xfrm>
          <a:prstGeom prst="rect">
            <a:avLst/>
          </a:prstGeom>
        </p:spPr>
      </p:pic>
      <p:pic>
        <p:nvPicPr>
          <p:cNvPr id="582" name="Image"/>
          <p:cNvPicPr>
            <a:picLocks noChangeAspect="1"/>
          </p:cNvPicPr>
          <p:nvPr/>
        </p:nvPicPr>
        <p:blipFill>
          <a:blip r:embed="rId5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923022"/>
            <a:ext cx="6097" cy="6096"/>
          </a:xfrm>
          <a:prstGeom prst="rect">
            <a:avLst/>
          </a:prstGeom>
        </p:spPr>
      </p:pic>
      <p:pic>
        <p:nvPicPr>
          <p:cNvPr id="583" name="Image"/>
          <p:cNvPicPr>
            <a:picLocks noChangeAspect="1"/>
          </p:cNvPicPr>
          <p:nvPr/>
        </p:nvPicPr>
        <p:blipFill>
          <a:blip r:embed="rId5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7929118"/>
            <a:ext cx="6095" cy="124206"/>
          </a:xfrm>
          <a:prstGeom prst="rect">
            <a:avLst/>
          </a:prstGeom>
        </p:spPr>
      </p:pic>
      <p:pic>
        <p:nvPicPr>
          <p:cNvPr id="584" name="Image"/>
          <p:cNvPicPr>
            <a:picLocks noChangeAspect="1"/>
          </p:cNvPicPr>
          <p:nvPr/>
        </p:nvPicPr>
        <p:blipFill>
          <a:blip r:embed="rId5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7929118"/>
            <a:ext cx="6096" cy="124206"/>
          </a:xfrm>
          <a:prstGeom prst="rect">
            <a:avLst/>
          </a:prstGeom>
        </p:spPr>
      </p:pic>
      <p:pic>
        <p:nvPicPr>
          <p:cNvPr id="585" name="Image"/>
          <p:cNvPicPr>
            <a:picLocks noChangeAspect="1"/>
          </p:cNvPicPr>
          <p:nvPr/>
        </p:nvPicPr>
        <p:blipFill>
          <a:blip r:embed="rId5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7929118"/>
            <a:ext cx="6096" cy="124206"/>
          </a:xfrm>
          <a:prstGeom prst="rect">
            <a:avLst/>
          </a:prstGeom>
        </p:spPr>
      </p:pic>
      <p:pic>
        <p:nvPicPr>
          <p:cNvPr id="586" name="Image"/>
          <p:cNvPicPr>
            <a:picLocks noChangeAspect="1"/>
          </p:cNvPicPr>
          <p:nvPr/>
        </p:nvPicPr>
        <p:blipFill>
          <a:blip r:embed="rId5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7929118"/>
            <a:ext cx="6096" cy="124206"/>
          </a:xfrm>
          <a:prstGeom prst="rect">
            <a:avLst/>
          </a:prstGeom>
        </p:spPr>
      </p:pic>
      <p:pic>
        <p:nvPicPr>
          <p:cNvPr id="587" name="Image"/>
          <p:cNvPicPr>
            <a:picLocks noChangeAspect="1"/>
          </p:cNvPicPr>
          <p:nvPr/>
        </p:nvPicPr>
        <p:blipFill>
          <a:blip r:embed="rId5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7929118"/>
            <a:ext cx="6096" cy="124206"/>
          </a:xfrm>
          <a:prstGeom prst="rect">
            <a:avLst/>
          </a:prstGeom>
        </p:spPr>
      </p:pic>
      <p:pic>
        <p:nvPicPr>
          <p:cNvPr id="588" name="Image"/>
          <p:cNvPicPr>
            <a:picLocks noChangeAspect="1"/>
          </p:cNvPicPr>
          <p:nvPr/>
        </p:nvPicPr>
        <p:blipFill>
          <a:blip r:embed="rId5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7929118"/>
            <a:ext cx="6096" cy="124206"/>
          </a:xfrm>
          <a:prstGeom prst="rect">
            <a:avLst/>
          </a:prstGeom>
        </p:spPr>
      </p:pic>
      <p:pic>
        <p:nvPicPr>
          <p:cNvPr id="589" name="Image"/>
          <p:cNvPicPr>
            <a:picLocks noChangeAspect="1"/>
          </p:cNvPicPr>
          <p:nvPr/>
        </p:nvPicPr>
        <p:blipFill>
          <a:blip r:embed="rId5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7929118"/>
            <a:ext cx="6096" cy="124206"/>
          </a:xfrm>
          <a:prstGeom prst="rect">
            <a:avLst/>
          </a:prstGeom>
        </p:spPr>
      </p:pic>
      <p:pic>
        <p:nvPicPr>
          <p:cNvPr id="590" name="Image"/>
          <p:cNvPicPr>
            <a:picLocks noChangeAspect="1"/>
          </p:cNvPicPr>
          <p:nvPr/>
        </p:nvPicPr>
        <p:blipFill>
          <a:blip r:embed="rId5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7929118"/>
            <a:ext cx="6096" cy="124206"/>
          </a:xfrm>
          <a:prstGeom prst="rect">
            <a:avLst/>
          </a:prstGeom>
        </p:spPr>
      </p:pic>
      <p:pic>
        <p:nvPicPr>
          <p:cNvPr id="591" name="Image"/>
          <p:cNvPicPr>
            <a:picLocks noChangeAspect="1"/>
          </p:cNvPicPr>
          <p:nvPr/>
        </p:nvPicPr>
        <p:blipFill>
          <a:blip r:embed="rId5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7929118"/>
            <a:ext cx="6097" cy="1242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8080184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17:00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33368" y="8080184"/>
            <a:ext cx="61574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16.30 Sintonie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14318" y="8204390"/>
            <a:ext cx="65384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ff0000"/>
                </a:solidFill>
                <a:latin typeface="Calibri"/>
                <a:cs typeface="Calibri"/>
              </a:rPr>
              <a:t>Nur bis 13.Aug.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8080184"/>
            <a:ext cx="253669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16.00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8204390"/>
            <a:ext cx="5166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8327834"/>
            <a:ext cx="291890" cy="10134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Kinder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592" name="Image"/>
          <p:cNvPicPr>
            <a:picLocks noChangeAspect="1"/>
          </p:cNvPicPr>
          <p:nvPr/>
        </p:nvPicPr>
        <p:blipFill>
          <a:blip r:embed="rId5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053324"/>
            <a:ext cx="6095" cy="6096"/>
          </a:xfrm>
          <a:prstGeom prst="rect">
            <a:avLst/>
          </a:prstGeom>
        </p:spPr>
      </p:pic>
      <p:pic>
        <p:nvPicPr>
          <p:cNvPr id="593" name="Image"/>
          <p:cNvPicPr>
            <a:picLocks noChangeAspect="1"/>
          </p:cNvPicPr>
          <p:nvPr/>
        </p:nvPicPr>
        <p:blipFill>
          <a:blip r:embed="rId5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8053324"/>
            <a:ext cx="424434" cy="6096"/>
          </a:xfrm>
          <a:prstGeom prst="rect">
            <a:avLst/>
          </a:prstGeom>
        </p:spPr>
      </p:pic>
      <p:pic>
        <p:nvPicPr>
          <p:cNvPr id="594" name="Image"/>
          <p:cNvPicPr>
            <a:picLocks noChangeAspect="1"/>
          </p:cNvPicPr>
          <p:nvPr/>
        </p:nvPicPr>
        <p:blipFill>
          <a:blip r:embed="rId5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053324"/>
            <a:ext cx="6096" cy="6096"/>
          </a:xfrm>
          <a:prstGeom prst="rect">
            <a:avLst/>
          </a:prstGeom>
        </p:spPr>
      </p:pic>
      <p:pic>
        <p:nvPicPr>
          <p:cNvPr id="595" name="Image"/>
          <p:cNvPicPr>
            <a:picLocks noChangeAspect="1"/>
          </p:cNvPicPr>
          <p:nvPr/>
        </p:nvPicPr>
        <p:blipFill>
          <a:blip r:embed="rId5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053324"/>
            <a:ext cx="6096" cy="6096"/>
          </a:xfrm>
          <a:prstGeom prst="rect">
            <a:avLst/>
          </a:prstGeom>
        </p:spPr>
      </p:pic>
      <p:pic>
        <p:nvPicPr>
          <p:cNvPr id="596" name="Image"/>
          <p:cNvPicPr>
            <a:picLocks noChangeAspect="1"/>
          </p:cNvPicPr>
          <p:nvPr/>
        </p:nvPicPr>
        <p:blipFill>
          <a:blip r:embed="rId5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053324"/>
            <a:ext cx="6096" cy="6096"/>
          </a:xfrm>
          <a:prstGeom prst="rect">
            <a:avLst/>
          </a:prstGeom>
        </p:spPr>
      </p:pic>
      <p:pic>
        <p:nvPicPr>
          <p:cNvPr id="597" name="Image"/>
          <p:cNvPicPr>
            <a:picLocks noChangeAspect="1"/>
          </p:cNvPicPr>
          <p:nvPr/>
        </p:nvPicPr>
        <p:blipFill>
          <a:blip r:embed="rId5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053324"/>
            <a:ext cx="6096" cy="6096"/>
          </a:xfrm>
          <a:prstGeom prst="rect">
            <a:avLst/>
          </a:prstGeom>
        </p:spPr>
      </p:pic>
      <p:pic>
        <p:nvPicPr>
          <p:cNvPr id="598" name="Image"/>
          <p:cNvPicPr>
            <a:picLocks noChangeAspect="1"/>
          </p:cNvPicPr>
          <p:nvPr/>
        </p:nvPicPr>
        <p:blipFill>
          <a:blip r:embed="rId5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8053324"/>
            <a:ext cx="984758" cy="6096"/>
          </a:xfrm>
          <a:prstGeom prst="rect">
            <a:avLst/>
          </a:prstGeom>
        </p:spPr>
      </p:pic>
      <p:pic>
        <p:nvPicPr>
          <p:cNvPr id="599" name="Image"/>
          <p:cNvPicPr>
            <a:picLocks noChangeAspect="1"/>
          </p:cNvPicPr>
          <p:nvPr/>
        </p:nvPicPr>
        <p:blipFill>
          <a:blip r:embed="rId5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053324"/>
            <a:ext cx="6096" cy="6096"/>
          </a:xfrm>
          <a:prstGeom prst="rect">
            <a:avLst/>
          </a:prstGeom>
        </p:spPr>
      </p:pic>
      <p:pic>
        <p:nvPicPr>
          <p:cNvPr id="600" name="Image"/>
          <p:cNvPicPr>
            <a:picLocks noChangeAspect="1"/>
          </p:cNvPicPr>
          <p:nvPr/>
        </p:nvPicPr>
        <p:blipFill>
          <a:blip r:embed="rId6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8053324"/>
            <a:ext cx="803148" cy="6096"/>
          </a:xfrm>
          <a:prstGeom prst="rect">
            <a:avLst/>
          </a:prstGeom>
        </p:spPr>
      </p:pic>
      <p:pic>
        <p:nvPicPr>
          <p:cNvPr id="601" name="Image"/>
          <p:cNvPicPr>
            <a:picLocks noChangeAspect="1"/>
          </p:cNvPicPr>
          <p:nvPr/>
        </p:nvPicPr>
        <p:blipFill>
          <a:blip r:embed="rId6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053324"/>
            <a:ext cx="6096" cy="6096"/>
          </a:xfrm>
          <a:prstGeom prst="rect">
            <a:avLst/>
          </a:prstGeom>
        </p:spPr>
      </p:pic>
      <p:pic>
        <p:nvPicPr>
          <p:cNvPr id="602" name="Image"/>
          <p:cNvPicPr>
            <a:picLocks noChangeAspect="1"/>
          </p:cNvPicPr>
          <p:nvPr/>
        </p:nvPicPr>
        <p:blipFill>
          <a:blip r:embed="rId6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053324"/>
            <a:ext cx="6096" cy="6096"/>
          </a:xfrm>
          <a:prstGeom prst="rect">
            <a:avLst/>
          </a:prstGeom>
        </p:spPr>
      </p:pic>
      <p:pic>
        <p:nvPicPr>
          <p:cNvPr id="603" name="Image"/>
          <p:cNvPicPr>
            <a:picLocks noChangeAspect="1"/>
          </p:cNvPicPr>
          <p:nvPr/>
        </p:nvPicPr>
        <p:blipFill>
          <a:blip r:embed="rId6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053324"/>
            <a:ext cx="6097" cy="6096"/>
          </a:xfrm>
          <a:prstGeom prst="rect">
            <a:avLst/>
          </a:prstGeom>
        </p:spPr>
      </p:pic>
      <p:pic>
        <p:nvPicPr>
          <p:cNvPr id="604" name="Image"/>
          <p:cNvPicPr>
            <a:picLocks noChangeAspect="1"/>
          </p:cNvPicPr>
          <p:nvPr/>
        </p:nvPicPr>
        <p:blipFill>
          <a:blip r:embed="rId6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059420"/>
            <a:ext cx="6095" cy="371856"/>
          </a:xfrm>
          <a:prstGeom prst="rect">
            <a:avLst/>
          </a:prstGeom>
        </p:spPr>
      </p:pic>
      <p:pic>
        <p:nvPicPr>
          <p:cNvPr id="605" name="Image"/>
          <p:cNvPicPr>
            <a:picLocks noChangeAspect="1"/>
          </p:cNvPicPr>
          <p:nvPr/>
        </p:nvPicPr>
        <p:blipFill>
          <a:blip r:embed="rId6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059420"/>
            <a:ext cx="6096" cy="371856"/>
          </a:xfrm>
          <a:prstGeom prst="rect">
            <a:avLst/>
          </a:prstGeom>
        </p:spPr>
      </p:pic>
      <p:pic>
        <p:nvPicPr>
          <p:cNvPr id="606" name="Image"/>
          <p:cNvPicPr>
            <a:picLocks noChangeAspect="1"/>
          </p:cNvPicPr>
          <p:nvPr/>
        </p:nvPicPr>
        <p:blipFill>
          <a:blip r:embed="rId6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059420"/>
            <a:ext cx="6096" cy="371856"/>
          </a:xfrm>
          <a:prstGeom prst="rect">
            <a:avLst/>
          </a:prstGeom>
        </p:spPr>
      </p:pic>
      <p:pic>
        <p:nvPicPr>
          <p:cNvPr id="607" name="Image"/>
          <p:cNvPicPr>
            <a:picLocks noChangeAspect="1"/>
          </p:cNvPicPr>
          <p:nvPr/>
        </p:nvPicPr>
        <p:blipFill>
          <a:blip r:embed="rId6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059420"/>
            <a:ext cx="6096" cy="371856"/>
          </a:xfrm>
          <a:prstGeom prst="rect">
            <a:avLst/>
          </a:prstGeom>
        </p:spPr>
      </p:pic>
      <p:pic>
        <p:nvPicPr>
          <p:cNvPr id="608" name="Image"/>
          <p:cNvPicPr>
            <a:picLocks noChangeAspect="1"/>
          </p:cNvPicPr>
          <p:nvPr/>
        </p:nvPicPr>
        <p:blipFill>
          <a:blip r:embed="rId6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059420"/>
            <a:ext cx="6096" cy="371856"/>
          </a:xfrm>
          <a:prstGeom prst="rect">
            <a:avLst/>
          </a:prstGeom>
        </p:spPr>
      </p:pic>
      <p:pic>
        <p:nvPicPr>
          <p:cNvPr id="609" name="Image"/>
          <p:cNvPicPr>
            <a:picLocks noChangeAspect="1"/>
          </p:cNvPicPr>
          <p:nvPr/>
        </p:nvPicPr>
        <p:blipFill>
          <a:blip r:embed="rId6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059420"/>
            <a:ext cx="6096" cy="371856"/>
          </a:xfrm>
          <a:prstGeom prst="rect">
            <a:avLst/>
          </a:prstGeom>
        </p:spPr>
      </p:pic>
      <p:pic>
        <p:nvPicPr>
          <p:cNvPr id="610" name="Image"/>
          <p:cNvPicPr>
            <a:picLocks noChangeAspect="1"/>
          </p:cNvPicPr>
          <p:nvPr/>
        </p:nvPicPr>
        <p:blipFill>
          <a:blip r:embed="rId6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059420"/>
            <a:ext cx="6096" cy="371856"/>
          </a:xfrm>
          <a:prstGeom prst="rect">
            <a:avLst/>
          </a:prstGeom>
        </p:spPr>
      </p:pic>
      <p:pic>
        <p:nvPicPr>
          <p:cNvPr id="611" name="Image"/>
          <p:cNvPicPr>
            <a:picLocks noChangeAspect="1"/>
          </p:cNvPicPr>
          <p:nvPr/>
        </p:nvPicPr>
        <p:blipFill>
          <a:blip r:embed="rId6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059420"/>
            <a:ext cx="6096" cy="371856"/>
          </a:xfrm>
          <a:prstGeom prst="rect">
            <a:avLst/>
          </a:prstGeom>
        </p:spPr>
      </p:pic>
      <p:pic>
        <p:nvPicPr>
          <p:cNvPr id="612" name="Image"/>
          <p:cNvPicPr>
            <a:picLocks noChangeAspect="1"/>
          </p:cNvPicPr>
          <p:nvPr/>
        </p:nvPicPr>
        <p:blipFill>
          <a:blip r:embed="rId6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059420"/>
            <a:ext cx="6097" cy="37185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93666" y="8458136"/>
            <a:ext cx="253669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17.30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8582342"/>
            <a:ext cx="58526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Schwertkunst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693666" y="8706548"/>
            <a:ext cx="5197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613" name="Image"/>
          <p:cNvPicPr>
            <a:picLocks noChangeAspect="1"/>
          </p:cNvPicPr>
          <p:nvPr/>
        </p:nvPicPr>
        <p:blipFill>
          <a:blip r:embed="rId6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431276"/>
            <a:ext cx="6095" cy="6096"/>
          </a:xfrm>
          <a:prstGeom prst="rect">
            <a:avLst/>
          </a:prstGeom>
        </p:spPr>
      </p:pic>
      <p:pic>
        <p:nvPicPr>
          <p:cNvPr id="614" name="Image"/>
          <p:cNvPicPr>
            <a:picLocks noChangeAspect="1"/>
          </p:cNvPicPr>
          <p:nvPr/>
        </p:nvPicPr>
        <p:blipFill>
          <a:blip r:embed="rId6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431276"/>
            <a:ext cx="6096" cy="6096"/>
          </a:xfrm>
          <a:prstGeom prst="rect">
            <a:avLst/>
          </a:prstGeom>
        </p:spPr>
      </p:pic>
      <p:pic>
        <p:nvPicPr>
          <p:cNvPr id="615" name="Image"/>
          <p:cNvPicPr>
            <a:picLocks noChangeAspect="1"/>
          </p:cNvPicPr>
          <p:nvPr/>
        </p:nvPicPr>
        <p:blipFill>
          <a:blip r:embed="rId6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431276"/>
            <a:ext cx="6096" cy="6096"/>
          </a:xfrm>
          <a:prstGeom prst="rect">
            <a:avLst/>
          </a:prstGeom>
        </p:spPr>
      </p:pic>
      <p:pic>
        <p:nvPicPr>
          <p:cNvPr id="616" name="Image"/>
          <p:cNvPicPr>
            <a:picLocks noChangeAspect="1"/>
          </p:cNvPicPr>
          <p:nvPr/>
        </p:nvPicPr>
        <p:blipFill>
          <a:blip r:embed="rId6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431276"/>
            <a:ext cx="6096" cy="6096"/>
          </a:xfrm>
          <a:prstGeom prst="rect">
            <a:avLst/>
          </a:prstGeom>
        </p:spPr>
      </p:pic>
      <p:pic>
        <p:nvPicPr>
          <p:cNvPr id="617" name="Image"/>
          <p:cNvPicPr>
            <a:picLocks noChangeAspect="1"/>
          </p:cNvPicPr>
          <p:nvPr/>
        </p:nvPicPr>
        <p:blipFill>
          <a:blip r:embed="rId6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431276"/>
            <a:ext cx="6096" cy="6096"/>
          </a:xfrm>
          <a:prstGeom prst="rect">
            <a:avLst/>
          </a:prstGeom>
        </p:spPr>
      </p:pic>
      <p:pic>
        <p:nvPicPr>
          <p:cNvPr id="618" name="Image"/>
          <p:cNvPicPr>
            <a:picLocks noChangeAspect="1"/>
          </p:cNvPicPr>
          <p:nvPr/>
        </p:nvPicPr>
        <p:blipFill>
          <a:blip r:embed="rId6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431276"/>
            <a:ext cx="6096" cy="6096"/>
          </a:xfrm>
          <a:prstGeom prst="rect">
            <a:avLst/>
          </a:prstGeom>
        </p:spPr>
      </p:pic>
      <p:pic>
        <p:nvPicPr>
          <p:cNvPr id="619" name="Image"/>
          <p:cNvPicPr>
            <a:picLocks noChangeAspect="1"/>
          </p:cNvPicPr>
          <p:nvPr/>
        </p:nvPicPr>
        <p:blipFill>
          <a:blip r:embed="rId6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8431276"/>
            <a:ext cx="803148" cy="6096"/>
          </a:xfrm>
          <a:prstGeom prst="rect">
            <a:avLst/>
          </a:prstGeom>
        </p:spPr>
      </p:pic>
      <p:pic>
        <p:nvPicPr>
          <p:cNvPr id="620" name="Image"/>
          <p:cNvPicPr>
            <a:picLocks noChangeAspect="1"/>
          </p:cNvPicPr>
          <p:nvPr/>
        </p:nvPicPr>
        <p:blipFill>
          <a:blip r:embed="rId6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431276"/>
            <a:ext cx="6096" cy="6096"/>
          </a:xfrm>
          <a:prstGeom prst="rect">
            <a:avLst/>
          </a:prstGeom>
        </p:spPr>
      </p:pic>
      <p:pic>
        <p:nvPicPr>
          <p:cNvPr id="621" name="Image"/>
          <p:cNvPicPr>
            <a:picLocks noChangeAspect="1"/>
          </p:cNvPicPr>
          <p:nvPr/>
        </p:nvPicPr>
        <p:blipFill>
          <a:blip r:embed="rId6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431276"/>
            <a:ext cx="6096" cy="6096"/>
          </a:xfrm>
          <a:prstGeom prst="rect">
            <a:avLst/>
          </a:prstGeom>
        </p:spPr>
      </p:pic>
      <p:pic>
        <p:nvPicPr>
          <p:cNvPr id="622" name="Image"/>
          <p:cNvPicPr>
            <a:picLocks noChangeAspect="1"/>
          </p:cNvPicPr>
          <p:nvPr/>
        </p:nvPicPr>
        <p:blipFill>
          <a:blip r:embed="rId6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431276"/>
            <a:ext cx="6097" cy="6096"/>
          </a:xfrm>
          <a:prstGeom prst="rect">
            <a:avLst/>
          </a:prstGeom>
        </p:spPr>
      </p:pic>
      <p:pic>
        <p:nvPicPr>
          <p:cNvPr id="623" name="Image"/>
          <p:cNvPicPr>
            <a:picLocks noChangeAspect="1"/>
          </p:cNvPicPr>
          <p:nvPr/>
        </p:nvPicPr>
        <p:blipFill>
          <a:blip r:embed="rId6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437372"/>
            <a:ext cx="6095" cy="171450"/>
          </a:xfrm>
          <a:prstGeom prst="rect">
            <a:avLst/>
          </a:prstGeom>
        </p:spPr>
      </p:pic>
      <p:pic>
        <p:nvPicPr>
          <p:cNvPr id="624" name="Image"/>
          <p:cNvPicPr>
            <a:picLocks noChangeAspect="1"/>
          </p:cNvPicPr>
          <p:nvPr/>
        </p:nvPicPr>
        <p:blipFill>
          <a:blip r:embed="rId6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437372"/>
            <a:ext cx="6096" cy="171450"/>
          </a:xfrm>
          <a:prstGeom prst="rect">
            <a:avLst/>
          </a:prstGeom>
        </p:spPr>
      </p:pic>
      <p:pic>
        <p:nvPicPr>
          <p:cNvPr id="625" name="Image"/>
          <p:cNvPicPr>
            <a:picLocks noChangeAspect="1"/>
          </p:cNvPicPr>
          <p:nvPr/>
        </p:nvPicPr>
        <p:blipFill>
          <a:blip r:embed="rId6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437372"/>
            <a:ext cx="6096" cy="171450"/>
          </a:xfrm>
          <a:prstGeom prst="rect">
            <a:avLst/>
          </a:prstGeom>
        </p:spPr>
      </p:pic>
      <p:pic>
        <p:nvPicPr>
          <p:cNvPr id="626" name="Image"/>
          <p:cNvPicPr>
            <a:picLocks noChangeAspect="1"/>
          </p:cNvPicPr>
          <p:nvPr/>
        </p:nvPicPr>
        <p:blipFill>
          <a:blip r:embed="rId6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437372"/>
            <a:ext cx="6096" cy="171450"/>
          </a:xfrm>
          <a:prstGeom prst="rect">
            <a:avLst/>
          </a:prstGeom>
        </p:spPr>
      </p:pic>
      <p:pic>
        <p:nvPicPr>
          <p:cNvPr id="627" name="Image"/>
          <p:cNvPicPr>
            <a:picLocks noChangeAspect="1"/>
          </p:cNvPicPr>
          <p:nvPr/>
        </p:nvPicPr>
        <p:blipFill>
          <a:blip r:embed="rId6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437372"/>
            <a:ext cx="6096" cy="171450"/>
          </a:xfrm>
          <a:prstGeom prst="rect">
            <a:avLst/>
          </a:prstGeom>
        </p:spPr>
      </p:pic>
      <p:pic>
        <p:nvPicPr>
          <p:cNvPr id="628" name="Image"/>
          <p:cNvPicPr>
            <a:picLocks noChangeAspect="1"/>
          </p:cNvPicPr>
          <p:nvPr/>
        </p:nvPicPr>
        <p:blipFill>
          <a:blip r:embed="rId6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437372"/>
            <a:ext cx="6096" cy="171450"/>
          </a:xfrm>
          <a:prstGeom prst="rect">
            <a:avLst/>
          </a:prstGeom>
        </p:spPr>
      </p:pic>
      <p:pic>
        <p:nvPicPr>
          <p:cNvPr id="629" name="Image"/>
          <p:cNvPicPr>
            <a:picLocks noChangeAspect="1"/>
          </p:cNvPicPr>
          <p:nvPr/>
        </p:nvPicPr>
        <p:blipFill>
          <a:blip r:embed="rId6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437372"/>
            <a:ext cx="6096" cy="171450"/>
          </a:xfrm>
          <a:prstGeom prst="rect">
            <a:avLst/>
          </a:prstGeom>
        </p:spPr>
      </p:pic>
      <p:pic>
        <p:nvPicPr>
          <p:cNvPr id="630" name="Image"/>
          <p:cNvPicPr>
            <a:picLocks noChangeAspect="1"/>
          </p:cNvPicPr>
          <p:nvPr/>
        </p:nvPicPr>
        <p:blipFill>
          <a:blip r:embed="rId6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437372"/>
            <a:ext cx="6096" cy="171450"/>
          </a:xfrm>
          <a:prstGeom prst="rect">
            <a:avLst/>
          </a:prstGeom>
        </p:spPr>
      </p:pic>
      <p:pic>
        <p:nvPicPr>
          <p:cNvPr id="631" name="Image"/>
          <p:cNvPicPr>
            <a:picLocks noChangeAspect="1"/>
          </p:cNvPicPr>
          <p:nvPr/>
        </p:nvPicPr>
        <p:blipFill>
          <a:blip r:embed="rId6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437372"/>
            <a:ext cx="6097" cy="1714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8635682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18:00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80790" y="8714422"/>
            <a:ext cx="720133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17:45 Pa-Kua Chi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14318" y="8838628"/>
            <a:ext cx="65384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ff0000"/>
                </a:solidFill>
                <a:latin typeface="Calibri"/>
                <a:cs typeface="Calibri"/>
              </a:rPr>
              <a:t>Nur bis 13.Aug.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632" name="Image"/>
          <p:cNvPicPr>
            <a:picLocks noChangeAspect="1"/>
          </p:cNvPicPr>
          <p:nvPr/>
        </p:nvPicPr>
        <p:blipFill>
          <a:blip r:embed="rId6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608822"/>
            <a:ext cx="6095" cy="6096"/>
          </a:xfrm>
          <a:prstGeom prst="rect">
            <a:avLst/>
          </a:prstGeom>
        </p:spPr>
      </p:pic>
      <p:pic>
        <p:nvPicPr>
          <p:cNvPr id="633" name="Image"/>
          <p:cNvPicPr>
            <a:picLocks noChangeAspect="1"/>
          </p:cNvPicPr>
          <p:nvPr/>
        </p:nvPicPr>
        <p:blipFill>
          <a:blip r:embed="rId6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8608822"/>
            <a:ext cx="424434" cy="6096"/>
          </a:xfrm>
          <a:prstGeom prst="rect">
            <a:avLst/>
          </a:prstGeom>
        </p:spPr>
      </p:pic>
      <p:pic>
        <p:nvPicPr>
          <p:cNvPr id="634" name="Image"/>
          <p:cNvPicPr>
            <a:picLocks noChangeAspect="1"/>
          </p:cNvPicPr>
          <p:nvPr/>
        </p:nvPicPr>
        <p:blipFill>
          <a:blip r:embed="rId6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608822"/>
            <a:ext cx="6096" cy="6096"/>
          </a:xfrm>
          <a:prstGeom prst="rect">
            <a:avLst/>
          </a:prstGeom>
        </p:spPr>
      </p:pic>
      <p:pic>
        <p:nvPicPr>
          <p:cNvPr id="635" name="Image"/>
          <p:cNvPicPr>
            <a:picLocks noChangeAspect="1"/>
          </p:cNvPicPr>
          <p:nvPr/>
        </p:nvPicPr>
        <p:blipFill>
          <a:blip r:embed="rId6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608822"/>
            <a:ext cx="6096" cy="6096"/>
          </a:xfrm>
          <a:prstGeom prst="rect">
            <a:avLst/>
          </a:prstGeom>
        </p:spPr>
      </p:pic>
      <p:pic>
        <p:nvPicPr>
          <p:cNvPr id="636" name="Image"/>
          <p:cNvPicPr>
            <a:picLocks noChangeAspect="1"/>
          </p:cNvPicPr>
          <p:nvPr/>
        </p:nvPicPr>
        <p:blipFill>
          <a:blip r:embed="rId6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608822"/>
            <a:ext cx="6096" cy="6096"/>
          </a:xfrm>
          <a:prstGeom prst="rect">
            <a:avLst/>
          </a:prstGeom>
        </p:spPr>
      </p:pic>
      <p:pic>
        <p:nvPicPr>
          <p:cNvPr id="637" name="Image"/>
          <p:cNvPicPr>
            <a:picLocks noChangeAspect="1"/>
          </p:cNvPicPr>
          <p:nvPr/>
        </p:nvPicPr>
        <p:blipFill>
          <a:blip r:embed="rId6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608822"/>
            <a:ext cx="6096" cy="6096"/>
          </a:xfrm>
          <a:prstGeom prst="rect">
            <a:avLst/>
          </a:prstGeom>
        </p:spPr>
      </p:pic>
      <p:pic>
        <p:nvPicPr>
          <p:cNvPr id="638" name="Image"/>
          <p:cNvPicPr>
            <a:picLocks noChangeAspect="1"/>
          </p:cNvPicPr>
          <p:nvPr/>
        </p:nvPicPr>
        <p:blipFill>
          <a:blip r:embed="rId6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8608822"/>
            <a:ext cx="984758" cy="6096"/>
          </a:xfrm>
          <a:prstGeom prst="rect">
            <a:avLst/>
          </a:prstGeom>
        </p:spPr>
      </p:pic>
      <p:pic>
        <p:nvPicPr>
          <p:cNvPr id="639" name="Image"/>
          <p:cNvPicPr>
            <a:picLocks noChangeAspect="1"/>
          </p:cNvPicPr>
          <p:nvPr/>
        </p:nvPicPr>
        <p:blipFill>
          <a:blip r:embed="rId6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608822"/>
            <a:ext cx="6096" cy="6096"/>
          </a:xfrm>
          <a:prstGeom prst="rect">
            <a:avLst/>
          </a:prstGeom>
        </p:spPr>
      </p:pic>
      <p:pic>
        <p:nvPicPr>
          <p:cNvPr id="640" name="Image"/>
          <p:cNvPicPr>
            <a:picLocks noChangeAspect="1"/>
          </p:cNvPicPr>
          <p:nvPr/>
        </p:nvPicPr>
        <p:blipFill>
          <a:blip r:embed="rId6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608822"/>
            <a:ext cx="6096" cy="6096"/>
          </a:xfrm>
          <a:prstGeom prst="rect">
            <a:avLst/>
          </a:prstGeom>
        </p:spPr>
      </p:pic>
      <p:pic>
        <p:nvPicPr>
          <p:cNvPr id="641" name="Image"/>
          <p:cNvPicPr>
            <a:picLocks noChangeAspect="1"/>
          </p:cNvPicPr>
          <p:nvPr/>
        </p:nvPicPr>
        <p:blipFill>
          <a:blip r:embed="rId6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608822"/>
            <a:ext cx="6096" cy="6096"/>
          </a:xfrm>
          <a:prstGeom prst="rect">
            <a:avLst/>
          </a:prstGeom>
        </p:spPr>
      </p:pic>
      <p:pic>
        <p:nvPicPr>
          <p:cNvPr id="642" name="Image"/>
          <p:cNvPicPr>
            <a:picLocks noChangeAspect="1"/>
          </p:cNvPicPr>
          <p:nvPr/>
        </p:nvPicPr>
        <p:blipFill>
          <a:blip r:embed="rId6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608822"/>
            <a:ext cx="6097" cy="6096"/>
          </a:xfrm>
          <a:prstGeom prst="rect">
            <a:avLst/>
          </a:prstGeom>
        </p:spPr>
      </p:pic>
      <p:pic>
        <p:nvPicPr>
          <p:cNvPr id="643" name="Image"/>
          <p:cNvPicPr>
            <a:picLocks noChangeAspect="1"/>
          </p:cNvPicPr>
          <p:nvPr/>
        </p:nvPicPr>
        <p:blipFill>
          <a:blip r:embed="rId6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614918"/>
            <a:ext cx="6095" cy="195326"/>
          </a:xfrm>
          <a:prstGeom prst="rect">
            <a:avLst/>
          </a:prstGeom>
        </p:spPr>
      </p:pic>
      <p:pic>
        <p:nvPicPr>
          <p:cNvPr id="644" name="Image"/>
          <p:cNvPicPr>
            <a:picLocks noChangeAspect="1"/>
          </p:cNvPicPr>
          <p:nvPr/>
        </p:nvPicPr>
        <p:blipFill>
          <a:blip r:embed="rId6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614918"/>
            <a:ext cx="6096" cy="195326"/>
          </a:xfrm>
          <a:prstGeom prst="rect">
            <a:avLst/>
          </a:prstGeom>
        </p:spPr>
      </p:pic>
      <p:pic>
        <p:nvPicPr>
          <p:cNvPr id="645" name="Image"/>
          <p:cNvPicPr>
            <a:picLocks noChangeAspect="1"/>
          </p:cNvPicPr>
          <p:nvPr/>
        </p:nvPicPr>
        <p:blipFill>
          <a:blip r:embed="rId6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614918"/>
            <a:ext cx="6096" cy="195326"/>
          </a:xfrm>
          <a:prstGeom prst="rect">
            <a:avLst/>
          </a:prstGeom>
        </p:spPr>
      </p:pic>
      <p:pic>
        <p:nvPicPr>
          <p:cNvPr id="646" name="Image"/>
          <p:cNvPicPr>
            <a:picLocks noChangeAspect="1"/>
          </p:cNvPicPr>
          <p:nvPr/>
        </p:nvPicPr>
        <p:blipFill>
          <a:blip r:embed="rId6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614918"/>
            <a:ext cx="6096" cy="195326"/>
          </a:xfrm>
          <a:prstGeom prst="rect">
            <a:avLst/>
          </a:prstGeom>
        </p:spPr>
      </p:pic>
      <p:pic>
        <p:nvPicPr>
          <p:cNvPr id="647" name="Image"/>
          <p:cNvPicPr>
            <a:picLocks noChangeAspect="1"/>
          </p:cNvPicPr>
          <p:nvPr/>
        </p:nvPicPr>
        <p:blipFill>
          <a:blip r:embed="rId6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614918"/>
            <a:ext cx="6096" cy="195326"/>
          </a:xfrm>
          <a:prstGeom prst="rect">
            <a:avLst/>
          </a:prstGeom>
        </p:spPr>
      </p:pic>
      <p:pic>
        <p:nvPicPr>
          <p:cNvPr id="648" name="Image"/>
          <p:cNvPicPr>
            <a:picLocks noChangeAspect="1"/>
          </p:cNvPicPr>
          <p:nvPr/>
        </p:nvPicPr>
        <p:blipFill>
          <a:blip r:embed="rId6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614918"/>
            <a:ext cx="6096" cy="195326"/>
          </a:xfrm>
          <a:prstGeom prst="rect">
            <a:avLst/>
          </a:prstGeom>
        </p:spPr>
      </p:pic>
      <p:pic>
        <p:nvPicPr>
          <p:cNvPr id="649" name="Image"/>
          <p:cNvPicPr>
            <a:picLocks noChangeAspect="1"/>
          </p:cNvPicPr>
          <p:nvPr/>
        </p:nvPicPr>
        <p:blipFill>
          <a:blip r:embed="rId6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614918"/>
            <a:ext cx="6096" cy="195326"/>
          </a:xfrm>
          <a:prstGeom prst="rect">
            <a:avLst/>
          </a:prstGeom>
        </p:spPr>
      </p:pic>
      <p:pic>
        <p:nvPicPr>
          <p:cNvPr id="650" name="Image"/>
          <p:cNvPicPr>
            <a:picLocks noChangeAspect="1"/>
          </p:cNvPicPr>
          <p:nvPr/>
        </p:nvPicPr>
        <p:blipFill>
          <a:blip r:embed="rId6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614918"/>
            <a:ext cx="6096" cy="195326"/>
          </a:xfrm>
          <a:prstGeom prst="rect">
            <a:avLst/>
          </a:prstGeom>
        </p:spPr>
      </p:pic>
      <p:pic>
        <p:nvPicPr>
          <p:cNvPr id="651" name="Image"/>
          <p:cNvPicPr>
            <a:picLocks noChangeAspect="1"/>
          </p:cNvPicPr>
          <p:nvPr/>
        </p:nvPicPr>
        <p:blipFill>
          <a:blip r:embed="rId6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614918"/>
            <a:ext cx="6097" cy="19532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632457" y="8837104"/>
            <a:ext cx="301099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18:30 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32457" y="8961310"/>
            <a:ext cx="5166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Kampfkunst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765807" y="9085516"/>
            <a:ext cx="519728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Erwachsene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652" name="Image"/>
          <p:cNvPicPr>
            <a:picLocks noChangeAspect="1"/>
          </p:cNvPicPr>
          <p:nvPr/>
        </p:nvPicPr>
        <p:blipFill>
          <a:blip r:embed="rId6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810244"/>
            <a:ext cx="6095" cy="6096"/>
          </a:xfrm>
          <a:prstGeom prst="rect">
            <a:avLst/>
          </a:prstGeom>
        </p:spPr>
      </p:pic>
      <p:pic>
        <p:nvPicPr>
          <p:cNvPr id="653" name="Image"/>
          <p:cNvPicPr>
            <a:picLocks noChangeAspect="1"/>
          </p:cNvPicPr>
          <p:nvPr/>
        </p:nvPicPr>
        <p:blipFill>
          <a:blip r:embed="rId6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810244"/>
            <a:ext cx="6096" cy="6096"/>
          </a:xfrm>
          <a:prstGeom prst="rect">
            <a:avLst/>
          </a:prstGeom>
        </p:spPr>
      </p:pic>
      <p:pic>
        <p:nvPicPr>
          <p:cNvPr id="654" name="Image"/>
          <p:cNvPicPr>
            <a:picLocks noChangeAspect="1"/>
          </p:cNvPicPr>
          <p:nvPr/>
        </p:nvPicPr>
        <p:blipFill>
          <a:blip r:embed="rId6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810244"/>
            <a:ext cx="6096" cy="6096"/>
          </a:xfrm>
          <a:prstGeom prst="rect">
            <a:avLst/>
          </a:prstGeom>
        </p:spPr>
      </p:pic>
      <p:pic>
        <p:nvPicPr>
          <p:cNvPr id="655" name="Image"/>
          <p:cNvPicPr>
            <a:picLocks noChangeAspect="1"/>
          </p:cNvPicPr>
          <p:nvPr/>
        </p:nvPicPr>
        <p:blipFill>
          <a:blip r:embed="rId6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8810244"/>
            <a:ext cx="894588" cy="6096"/>
          </a:xfrm>
          <a:prstGeom prst="rect">
            <a:avLst/>
          </a:prstGeom>
        </p:spPr>
      </p:pic>
      <p:pic>
        <p:nvPicPr>
          <p:cNvPr id="656" name="Image"/>
          <p:cNvPicPr>
            <a:picLocks noChangeAspect="1"/>
          </p:cNvPicPr>
          <p:nvPr/>
        </p:nvPicPr>
        <p:blipFill>
          <a:blip r:embed="rId6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810244"/>
            <a:ext cx="6096" cy="6096"/>
          </a:xfrm>
          <a:prstGeom prst="rect">
            <a:avLst/>
          </a:prstGeom>
        </p:spPr>
      </p:pic>
      <p:pic>
        <p:nvPicPr>
          <p:cNvPr id="657" name="Image"/>
          <p:cNvPicPr>
            <a:picLocks noChangeAspect="1"/>
          </p:cNvPicPr>
          <p:nvPr/>
        </p:nvPicPr>
        <p:blipFill>
          <a:blip r:embed="rId6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810244"/>
            <a:ext cx="6096" cy="6096"/>
          </a:xfrm>
          <a:prstGeom prst="rect">
            <a:avLst/>
          </a:prstGeom>
        </p:spPr>
      </p:pic>
      <p:pic>
        <p:nvPicPr>
          <p:cNvPr id="658" name="Image"/>
          <p:cNvPicPr>
            <a:picLocks noChangeAspect="1"/>
          </p:cNvPicPr>
          <p:nvPr/>
        </p:nvPicPr>
        <p:blipFill>
          <a:blip r:embed="rId6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810244"/>
            <a:ext cx="6096" cy="6096"/>
          </a:xfrm>
          <a:prstGeom prst="rect">
            <a:avLst/>
          </a:prstGeom>
        </p:spPr>
      </p:pic>
      <p:pic>
        <p:nvPicPr>
          <p:cNvPr id="659" name="Image"/>
          <p:cNvPicPr>
            <a:picLocks noChangeAspect="1"/>
          </p:cNvPicPr>
          <p:nvPr/>
        </p:nvPicPr>
        <p:blipFill>
          <a:blip r:embed="rId6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8896" y="8810244"/>
            <a:ext cx="803148" cy="6096"/>
          </a:xfrm>
          <a:prstGeom prst="rect">
            <a:avLst/>
          </a:prstGeom>
        </p:spPr>
      </p:pic>
      <p:pic>
        <p:nvPicPr>
          <p:cNvPr id="660" name="Image"/>
          <p:cNvPicPr>
            <a:picLocks noChangeAspect="1"/>
          </p:cNvPicPr>
          <p:nvPr/>
        </p:nvPicPr>
        <p:blipFill>
          <a:blip r:embed="rId6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810244"/>
            <a:ext cx="6096" cy="6096"/>
          </a:xfrm>
          <a:prstGeom prst="rect">
            <a:avLst/>
          </a:prstGeom>
        </p:spPr>
      </p:pic>
      <p:pic>
        <p:nvPicPr>
          <p:cNvPr id="661" name="Image"/>
          <p:cNvPicPr>
            <a:picLocks noChangeAspect="1"/>
          </p:cNvPicPr>
          <p:nvPr/>
        </p:nvPicPr>
        <p:blipFill>
          <a:blip r:embed="rId6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810244"/>
            <a:ext cx="6096" cy="6096"/>
          </a:xfrm>
          <a:prstGeom prst="rect">
            <a:avLst/>
          </a:prstGeom>
        </p:spPr>
      </p:pic>
      <p:pic>
        <p:nvPicPr>
          <p:cNvPr id="662" name="Image"/>
          <p:cNvPicPr>
            <a:picLocks noChangeAspect="1"/>
          </p:cNvPicPr>
          <p:nvPr/>
        </p:nvPicPr>
        <p:blipFill>
          <a:blip r:embed="rId6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810244"/>
            <a:ext cx="6097" cy="6096"/>
          </a:xfrm>
          <a:prstGeom prst="rect">
            <a:avLst/>
          </a:prstGeom>
        </p:spPr>
      </p:pic>
      <p:pic>
        <p:nvPicPr>
          <p:cNvPr id="663" name="Image"/>
          <p:cNvPicPr>
            <a:picLocks noChangeAspect="1"/>
          </p:cNvPicPr>
          <p:nvPr/>
        </p:nvPicPr>
        <p:blipFill>
          <a:blip r:embed="rId6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8816340"/>
            <a:ext cx="6095" cy="204978"/>
          </a:xfrm>
          <a:prstGeom prst="rect">
            <a:avLst/>
          </a:prstGeom>
        </p:spPr>
      </p:pic>
      <p:pic>
        <p:nvPicPr>
          <p:cNvPr id="664" name="Image"/>
          <p:cNvPicPr>
            <a:picLocks noChangeAspect="1"/>
          </p:cNvPicPr>
          <p:nvPr/>
        </p:nvPicPr>
        <p:blipFill>
          <a:blip r:embed="rId6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8816340"/>
            <a:ext cx="6096" cy="204978"/>
          </a:xfrm>
          <a:prstGeom prst="rect">
            <a:avLst/>
          </a:prstGeom>
        </p:spPr>
      </p:pic>
      <p:pic>
        <p:nvPicPr>
          <p:cNvPr id="665" name="Image"/>
          <p:cNvPicPr>
            <a:picLocks noChangeAspect="1"/>
          </p:cNvPicPr>
          <p:nvPr/>
        </p:nvPicPr>
        <p:blipFill>
          <a:blip r:embed="rId6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8816340"/>
            <a:ext cx="6096" cy="204978"/>
          </a:xfrm>
          <a:prstGeom prst="rect">
            <a:avLst/>
          </a:prstGeom>
        </p:spPr>
      </p:pic>
      <p:pic>
        <p:nvPicPr>
          <p:cNvPr id="666" name="Image"/>
          <p:cNvPicPr>
            <a:picLocks noChangeAspect="1"/>
          </p:cNvPicPr>
          <p:nvPr/>
        </p:nvPicPr>
        <p:blipFill>
          <a:blip r:embed="rId6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8816340"/>
            <a:ext cx="6096" cy="204978"/>
          </a:xfrm>
          <a:prstGeom prst="rect">
            <a:avLst/>
          </a:prstGeom>
        </p:spPr>
      </p:pic>
      <p:pic>
        <p:nvPicPr>
          <p:cNvPr id="667" name="Image"/>
          <p:cNvPicPr>
            <a:picLocks noChangeAspect="1"/>
          </p:cNvPicPr>
          <p:nvPr/>
        </p:nvPicPr>
        <p:blipFill>
          <a:blip r:embed="rId6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8816340"/>
            <a:ext cx="6096" cy="204978"/>
          </a:xfrm>
          <a:prstGeom prst="rect">
            <a:avLst/>
          </a:prstGeom>
        </p:spPr>
      </p:pic>
      <p:pic>
        <p:nvPicPr>
          <p:cNvPr id="668" name="Image"/>
          <p:cNvPicPr>
            <a:picLocks noChangeAspect="1"/>
          </p:cNvPicPr>
          <p:nvPr/>
        </p:nvPicPr>
        <p:blipFill>
          <a:blip r:embed="rId6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8816340"/>
            <a:ext cx="6096" cy="204978"/>
          </a:xfrm>
          <a:prstGeom prst="rect">
            <a:avLst/>
          </a:prstGeom>
        </p:spPr>
      </p:pic>
      <p:pic>
        <p:nvPicPr>
          <p:cNvPr id="669" name="Image"/>
          <p:cNvPicPr>
            <a:picLocks noChangeAspect="1"/>
          </p:cNvPicPr>
          <p:nvPr/>
        </p:nvPicPr>
        <p:blipFill>
          <a:blip r:embed="rId6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8816340"/>
            <a:ext cx="6096" cy="204978"/>
          </a:xfrm>
          <a:prstGeom prst="rect">
            <a:avLst/>
          </a:prstGeom>
        </p:spPr>
      </p:pic>
      <p:pic>
        <p:nvPicPr>
          <p:cNvPr id="670" name="Image"/>
          <p:cNvPicPr>
            <a:picLocks noChangeAspect="1"/>
          </p:cNvPicPr>
          <p:nvPr/>
        </p:nvPicPr>
        <p:blipFill>
          <a:blip r:embed="rId6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8816340"/>
            <a:ext cx="6096" cy="204978"/>
          </a:xfrm>
          <a:prstGeom prst="rect">
            <a:avLst/>
          </a:prstGeom>
        </p:spPr>
      </p:pic>
      <p:pic>
        <p:nvPicPr>
          <p:cNvPr id="671" name="Image"/>
          <p:cNvPicPr>
            <a:picLocks noChangeAspect="1"/>
          </p:cNvPicPr>
          <p:nvPr/>
        </p:nvPicPr>
        <p:blipFill>
          <a:blip r:embed="rId6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8816340"/>
            <a:ext cx="6097" cy="204978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9048178"/>
            <a:ext cx="256076" cy="10134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9102280"/>
            <a:ext cx="27741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19.00 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9226486"/>
            <a:ext cx="46435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Pa-Kua Chi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794506" y="9164764"/>
            <a:ext cx="693464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19.15 Rhythmus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672" name="Image"/>
          <p:cNvPicPr>
            <a:picLocks noChangeAspect="1"/>
          </p:cNvPicPr>
          <p:nvPr/>
        </p:nvPicPr>
        <p:blipFill>
          <a:blip r:embed="rId6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9021317"/>
            <a:ext cx="6095" cy="6097"/>
          </a:xfrm>
          <a:prstGeom prst="rect">
            <a:avLst/>
          </a:prstGeom>
        </p:spPr>
      </p:pic>
      <p:pic>
        <p:nvPicPr>
          <p:cNvPr id="673" name="Image"/>
          <p:cNvPicPr>
            <a:picLocks noChangeAspect="1"/>
          </p:cNvPicPr>
          <p:nvPr/>
        </p:nvPicPr>
        <p:blipFill>
          <a:blip r:embed="rId6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8422" y="9021317"/>
            <a:ext cx="424434" cy="6097"/>
          </a:xfrm>
          <a:prstGeom prst="rect">
            <a:avLst/>
          </a:prstGeom>
        </p:spPr>
      </p:pic>
      <p:pic>
        <p:nvPicPr>
          <p:cNvPr id="674" name="Image"/>
          <p:cNvPicPr>
            <a:picLocks noChangeAspect="1"/>
          </p:cNvPicPr>
          <p:nvPr/>
        </p:nvPicPr>
        <p:blipFill>
          <a:blip r:embed="rId6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9021317"/>
            <a:ext cx="6096" cy="6097"/>
          </a:xfrm>
          <a:prstGeom prst="rect">
            <a:avLst/>
          </a:prstGeom>
        </p:spPr>
      </p:pic>
      <p:pic>
        <p:nvPicPr>
          <p:cNvPr id="675" name="Image"/>
          <p:cNvPicPr>
            <a:picLocks noChangeAspect="1"/>
          </p:cNvPicPr>
          <p:nvPr/>
        </p:nvPicPr>
        <p:blipFill>
          <a:blip r:embed="rId6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8952" y="9021317"/>
            <a:ext cx="802640" cy="6097"/>
          </a:xfrm>
          <a:prstGeom prst="rect">
            <a:avLst/>
          </a:prstGeom>
        </p:spPr>
      </p:pic>
      <p:pic>
        <p:nvPicPr>
          <p:cNvPr id="676" name="Image"/>
          <p:cNvPicPr>
            <a:picLocks noChangeAspect="1"/>
          </p:cNvPicPr>
          <p:nvPr/>
        </p:nvPicPr>
        <p:blipFill>
          <a:blip r:embed="rId6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9021317"/>
            <a:ext cx="6096" cy="6097"/>
          </a:xfrm>
          <a:prstGeom prst="rect">
            <a:avLst/>
          </a:prstGeom>
        </p:spPr>
      </p:pic>
      <p:pic>
        <p:nvPicPr>
          <p:cNvPr id="677" name="Image"/>
          <p:cNvPicPr>
            <a:picLocks noChangeAspect="1"/>
          </p:cNvPicPr>
          <p:nvPr/>
        </p:nvPicPr>
        <p:blipFill>
          <a:blip r:embed="rId6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9021317"/>
            <a:ext cx="6096" cy="6097"/>
          </a:xfrm>
          <a:prstGeom prst="rect">
            <a:avLst/>
          </a:prstGeom>
        </p:spPr>
      </p:pic>
      <p:pic>
        <p:nvPicPr>
          <p:cNvPr id="678" name="Image"/>
          <p:cNvPicPr>
            <a:picLocks noChangeAspect="1"/>
          </p:cNvPicPr>
          <p:nvPr/>
        </p:nvPicPr>
        <p:blipFill>
          <a:blip r:embed="rId6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9021317"/>
            <a:ext cx="6096" cy="6097"/>
          </a:xfrm>
          <a:prstGeom prst="rect">
            <a:avLst/>
          </a:prstGeom>
        </p:spPr>
      </p:pic>
      <p:pic>
        <p:nvPicPr>
          <p:cNvPr id="679" name="Image"/>
          <p:cNvPicPr>
            <a:picLocks noChangeAspect="1"/>
          </p:cNvPicPr>
          <p:nvPr/>
        </p:nvPicPr>
        <p:blipFill>
          <a:blip r:embed="rId6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8042" y="9021317"/>
            <a:ext cx="984758" cy="6097"/>
          </a:xfrm>
          <a:prstGeom prst="rect">
            <a:avLst/>
          </a:prstGeom>
        </p:spPr>
      </p:pic>
      <p:pic>
        <p:nvPicPr>
          <p:cNvPr id="680" name="Image"/>
          <p:cNvPicPr>
            <a:picLocks noChangeAspect="1"/>
          </p:cNvPicPr>
          <p:nvPr/>
        </p:nvPicPr>
        <p:blipFill>
          <a:blip r:embed="rId6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9021317"/>
            <a:ext cx="6096" cy="6097"/>
          </a:xfrm>
          <a:prstGeom prst="rect">
            <a:avLst/>
          </a:prstGeom>
        </p:spPr>
      </p:pic>
      <p:pic>
        <p:nvPicPr>
          <p:cNvPr id="681" name="Image"/>
          <p:cNvPicPr>
            <a:picLocks noChangeAspect="1"/>
          </p:cNvPicPr>
          <p:nvPr/>
        </p:nvPicPr>
        <p:blipFill>
          <a:blip r:embed="rId6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9021317"/>
            <a:ext cx="6096" cy="6097"/>
          </a:xfrm>
          <a:prstGeom prst="rect">
            <a:avLst/>
          </a:prstGeom>
        </p:spPr>
      </p:pic>
      <p:pic>
        <p:nvPicPr>
          <p:cNvPr id="682" name="Image"/>
          <p:cNvPicPr>
            <a:picLocks noChangeAspect="1"/>
          </p:cNvPicPr>
          <p:nvPr/>
        </p:nvPicPr>
        <p:blipFill>
          <a:blip r:embed="rId6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9021317"/>
            <a:ext cx="6096" cy="6097"/>
          </a:xfrm>
          <a:prstGeom prst="rect">
            <a:avLst/>
          </a:prstGeom>
        </p:spPr>
      </p:pic>
      <p:pic>
        <p:nvPicPr>
          <p:cNvPr id="683" name="Image"/>
          <p:cNvPicPr>
            <a:picLocks noChangeAspect="1"/>
          </p:cNvPicPr>
          <p:nvPr/>
        </p:nvPicPr>
        <p:blipFill>
          <a:blip r:embed="rId6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9021317"/>
            <a:ext cx="6097" cy="6097"/>
          </a:xfrm>
          <a:prstGeom prst="rect">
            <a:avLst/>
          </a:prstGeom>
        </p:spPr>
      </p:pic>
      <p:pic>
        <p:nvPicPr>
          <p:cNvPr id="684" name="Image"/>
          <p:cNvPicPr>
            <a:picLocks noChangeAspect="1"/>
          </p:cNvPicPr>
          <p:nvPr/>
        </p:nvPicPr>
        <p:blipFill>
          <a:blip r:embed="rId6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9027414"/>
            <a:ext cx="6095" cy="170688"/>
          </a:xfrm>
          <a:prstGeom prst="rect">
            <a:avLst/>
          </a:prstGeom>
        </p:spPr>
      </p:pic>
      <p:pic>
        <p:nvPicPr>
          <p:cNvPr id="685" name="Image"/>
          <p:cNvPicPr>
            <a:picLocks noChangeAspect="1"/>
          </p:cNvPicPr>
          <p:nvPr/>
        </p:nvPicPr>
        <p:blipFill>
          <a:blip r:embed="rId6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9027414"/>
            <a:ext cx="6096" cy="170688"/>
          </a:xfrm>
          <a:prstGeom prst="rect">
            <a:avLst/>
          </a:prstGeom>
        </p:spPr>
      </p:pic>
      <p:pic>
        <p:nvPicPr>
          <p:cNvPr id="686" name="Image"/>
          <p:cNvPicPr>
            <a:picLocks noChangeAspect="1"/>
          </p:cNvPicPr>
          <p:nvPr/>
        </p:nvPicPr>
        <p:blipFill>
          <a:blip r:embed="rId6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9027414"/>
            <a:ext cx="6096" cy="170688"/>
          </a:xfrm>
          <a:prstGeom prst="rect">
            <a:avLst/>
          </a:prstGeom>
        </p:spPr>
      </p:pic>
      <p:pic>
        <p:nvPicPr>
          <p:cNvPr id="687" name="Image"/>
          <p:cNvPicPr>
            <a:picLocks noChangeAspect="1"/>
          </p:cNvPicPr>
          <p:nvPr/>
        </p:nvPicPr>
        <p:blipFill>
          <a:blip r:embed="rId6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9027414"/>
            <a:ext cx="6096" cy="170688"/>
          </a:xfrm>
          <a:prstGeom prst="rect">
            <a:avLst/>
          </a:prstGeom>
        </p:spPr>
      </p:pic>
      <p:pic>
        <p:nvPicPr>
          <p:cNvPr id="688" name="Image"/>
          <p:cNvPicPr>
            <a:picLocks noChangeAspect="1"/>
          </p:cNvPicPr>
          <p:nvPr/>
        </p:nvPicPr>
        <p:blipFill>
          <a:blip r:embed="rId6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9027414"/>
            <a:ext cx="6096" cy="170688"/>
          </a:xfrm>
          <a:prstGeom prst="rect">
            <a:avLst/>
          </a:prstGeom>
        </p:spPr>
      </p:pic>
      <p:pic>
        <p:nvPicPr>
          <p:cNvPr id="689" name="Image"/>
          <p:cNvPicPr>
            <a:picLocks noChangeAspect="1"/>
          </p:cNvPicPr>
          <p:nvPr/>
        </p:nvPicPr>
        <p:blipFill>
          <a:blip r:embed="rId6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9027414"/>
            <a:ext cx="6096" cy="170688"/>
          </a:xfrm>
          <a:prstGeom prst="rect">
            <a:avLst/>
          </a:prstGeom>
        </p:spPr>
      </p:pic>
      <p:pic>
        <p:nvPicPr>
          <p:cNvPr id="690" name="Image"/>
          <p:cNvPicPr>
            <a:picLocks noChangeAspect="1"/>
          </p:cNvPicPr>
          <p:nvPr/>
        </p:nvPicPr>
        <p:blipFill>
          <a:blip r:embed="rId6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9027414"/>
            <a:ext cx="6096" cy="170688"/>
          </a:xfrm>
          <a:prstGeom prst="rect">
            <a:avLst/>
          </a:prstGeom>
        </p:spPr>
      </p:pic>
      <p:pic>
        <p:nvPicPr>
          <p:cNvPr id="691" name="Image"/>
          <p:cNvPicPr>
            <a:picLocks noChangeAspect="1"/>
          </p:cNvPicPr>
          <p:nvPr/>
        </p:nvPicPr>
        <p:blipFill>
          <a:blip r:embed="rId6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9027414"/>
            <a:ext cx="6096" cy="170688"/>
          </a:xfrm>
          <a:prstGeom prst="rect">
            <a:avLst/>
          </a:prstGeom>
        </p:spPr>
      </p:pic>
      <p:pic>
        <p:nvPicPr>
          <p:cNvPr id="692" name="Image"/>
          <p:cNvPicPr>
            <a:picLocks noChangeAspect="1"/>
          </p:cNvPicPr>
          <p:nvPr/>
        </p:nvPicPr>
        <p:blipFill>
          <a:blip r:embed="rId6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9027414"/>
            <a:ext cx="6097" cy="170688"/>
          </a:xfrm>
          <a:prstGeom prst="rect">
            <a:avLst/>
          </a:prstGeom>
        </p:spPr>
      </p:pic>
      <p:pic>
        <p:nvPicPr>
          <p:cNvPr id="693" name="Image"/>
          <p:cNvPicPr>
            <a:picLocks noChangeAspect="1"/>
          </p:cNvPicPr>
          <p:nvPr/>
        </p:nvPicPr>
        <p:blipFill>
          <a:blip r:embed="rId6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9198102"/>
            <a:ext cx="6095" cy="6096"/>
          </a:xfrm>
          <a:prstGeom prst="rect">
            <a:avLst/>
          </a:prstGeom>
        </p:spPr>
      </p:pic>
      <p:pic>
        <p:nvPicPr>
          <p:cNvPr id="694" name="Image"/>
          <p:cNvPicPr>
            <a:picLocks noChangeAspect="1"/>
          </p:cNvPicPr>
          <p:nvPr/>
        </p:nvPicPr>
        <p:blipFill>
          <a:blip r:embed="rId6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9198102"/>
            <a:ext cx="6096" cy="6096"/>
          </a:xfrm>
          <a:prstGeom prst="rect">
            <a:avLst/>
          </a:prstGeom>
        </p:spPr>
      </p:pic>
      <p:pic>
        <p:nvPicPr>
          <p:cNvPr id="695" name="Image"/>
          <p:cNvPicPr>
            <a:picLocks noChangeAspect="1"/>
          </p:cNvPicPr>
          <p:nvPr/>
        </p:nvPicPr>
        <p:blipFill>
          <a:blip r:embed="rId6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9198102"/>
            <a:ext cx="6096" cy="6096"/>
          </a:xfrm>
          <a:prstGeom prst="rect">
            <a:avLst/>
          </a:prstGeom>
        </p:spPr>
      </p:pic>
      <p:pic>
        <p:nvPicPr>
          <p:cNvPr id="696" name="Image"/>
          <p:cNvPicPr>
            <a:picLocks noChangeAspect="1"/>
          </p:cNvPicPr>
          <p:nvPr/>
        </p:nvPicPr>
        <p:blipFill>
          <a:blip r:embed="rId6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7688" y="9198102"/>
            <a:ext cx="894588" cy="6096"/>
          </a:xfrm>
          <a:prstGeom prst="rect">
            <a:avLst/>
          </a:prstGeom>
        </p:spPr>
      </p:pic>
      <p:pic>
        <p:nvPicPr>
          <p:cNvPr id="697" name="Image"/>
          <p:cNvPicPr>
            <a:picLocks noChangeAspect="1"/>
          </p:cNvPicPr>
          <p:nvPr/>
        </p:nvPicPr>
        <p:blipFill>
          <a:blip r:embed="rId6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9198102"/>
            <a:ext cx="6096" cy="6096"/>
          </a:xfrm>
          <a:prstGeom prst="rect">
            <a:avLst/>
          </a:prstGeom>
        </p:spPr>
      </p:pic>
      <p:pic>
        <p:nvPicPr>
          <p:cNvPr id="698" name="Image"/>
          <p:cNvPicPr>
            <a:picLocks noChangeAspect="1"/>
          </p:cNvPicPr>
          <p:nvPr/>
        </p:nvPicPr>
        <p:blipFill>
          <a:blip r:embed="rId6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9198102"/>
            <a:ext cx="6096" cy="6096"/>
          </a:xfrm>
          <a:prstGeom prst="rect">
            <a:avLst/>
          </a:prstGeom>
        </p:spPr>
      </p:pic>
      <p:pic>
        <p:nvPicPr>
          <p:cNvPr id="699" name="Image"/>
          <p:cNvPicPr>
            <a:picLocks noChangeAspect="1"/>
          </p:cNvPicPr>
          <p:nvPr/>
        </p:nvPicPr>
        <p:blipFill>
          <a:blip r:embed="rId6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9198102"/>
            <a:ext cx="6096" cy="6096"/>
          </a:xfrm>
          <a:prstGeom prst="rect">
            <a:avLst/>
          </a:prstGeom>
        </p:spPr>
      </p:pic>
      <p:pic>
        <p:nvPicPr>
          <p:cNvPr id="700" name="Image"/>
          <p:cNvPicPr>
            <a:picLocks noChangeAspect="1"/>
          </p:cNvPicPr>
          <p:nvPr/>
        </p:nvPicPr>
        <p:blipFill>
          <a:blip r:embed="rId7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9198102"/>
            <a:ext cx="6096" cy="6096"/>
          </a:xfrm>
          <a:prstGeom prst="rect">
            <a:avLst/>
          </a:prstGeom>
        </p:spPr>
      </p:pic>
      <p:pic>
        <p:nvPicPr>
          <p:cNvPr id="701" name="Image"/>
          <p:cNvPicPr>
            <a:picLocks noChangeAspect="1"/>
          </p:cNvPicPr>
          <p:nvPr/>
        </p:nvPicPr>
        <p:blipFill>
          <a:blip r:embed="rId7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9198102"/>
            <a:ext cx="6096" cy="6096"/>
          </a:xfrm>
          <a:prstGeom prst="rect">
            <a:avLst/>
          </a:prstGeom>
        </p:spPr>
      </p:pic>
      <p:pic>
        <p:nvPicPr>
          <p:cNvPr id="702" name="Image"/>
          <p:cNvPicPr>
            <a:picLocks noChangeAspect="1"/>
          </p:cNvPicPr>
          <p:nvPr/>
        </p:nvPicPr>
        <p:blipFill>
          <a:blip r:embed="rId7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9198102"/>
            <a:ext cx="6097" cy="6096"/>
          </a:xfrm>
          <a:prstGeom prst="rect">
            <a:avLst/>
          </a:prstGeom>
        </p:spPr>
      </p:pic>
      <p:pic>
        <p:nvPicPr>
          <p:cNvPr id="703" name="Image"/>
          <p:cNvPicPr>
            <a:picLocks noChangeAspect="1"/>
          </p:cNvPicPr>
          <p:nvPr/>
        </p:nvPicPr>
        <p:blipFill>
          <a:blip r:embed="rId7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9204198"/>
            <a:ext cx="6095" cy="179832"/>
          </a:xfrm>
          <a:prstGeom prst="rect">
            <a:avLst/>
          </a:prstGeom>
        </p:spPr>
      </p:pic>
      <p:pic>
        <p:nvPicPr>
          <p:cNvPr id="704" name="Image"/>
          <p:cNvPicPr>
            <a:picLocks noChangeAspect="1"/>
          </p:cNvPicPr>
          <p:nvPr/>
        </p:nvPicPr>
        <p:blipFill>
          <a:blip r:embed="rId7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52856" y="9204198"/>
            <a:ext cx="6096" cy="179832"/>
          </a:xfrm>
          <a:prstGeom prst="rect">
            <a:avLst/>
          </a:prstGeom>
        </p:spPr>
      </p:pic>
      <p:pic>
        <p:nvPicPr>
          <p:cNvPr id="705" name="Image"/>
          <p:cNvPicPr>
            <a:picLocks noChangeAspect="1"/>
          </p:cNvPicPr>
          <p:nvPr/>
        </p:nvPicPr>
        <p:blipFill>
          <a:blip r:embed="rId7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61592" y="9204198"/>
            <a:ext cx="6096" cy="179832"/>
          </a:xfrm>
          <a:prstGeom prst="rect">
            <a:avLst/>
          </a:prstGeom>
        </p:spPr>
      </p:pic>
      <p:pic>
        <p:nvPicPr>
          <p:cNvPr id="706" name="Image"/>
          <p:cNvPicPr>
            <a:picLocks noChangeAspect="1"/>
          </p:cNvPicPr>
          <p:nvPr/>
        </p:nvPicPr>
        <p:blipFill>
          <a:blip r:embed="rId7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62276" y="9204198"/>
            <a:ext cx="6096" cy="179832"/>
          </a:xfrm>
          <a:prstGeom prst="rect">
            <a:avLst/>
          </a:prstGeom>
        </p:spPr>
      </p:pic>
      <p:pic>
        <p:nvPicPr>
          <p:cNvPr id="707" name="Image"/>
          <p:cNvPicPr>
            <a:picLocks noChangeAspect="1"/>
          </p:cNvPicPr>
          <p:nvPr/>
        </p:nvPicPr>
        <p:blipFill>
          <a:blip r:embed="rId7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31946" y="9204198"/>
            <a:ext cx="6096" cy="179832"/>
          </a:xfrm>
          <a:prstGeom prst="rect">
            <a:avLst/>
          </a:prstGeom>
        </p:spPr>
      </p:pic>
      <p:pic>
        <p:nvPicPr>
          <p:cNvPr id="708" name="Image"/>
          <p:cNvPicPr>
            <a:picLocks noChangeAspect="1"/>
          </p:cNvPicPr>
          <p:nvPr/>
        </p:nvPicPr>
        <p:blipFill>
          <a:blip r:embed="rId7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622800" y="9204198"/>
            <a:ext cx="6096" cy="179832"/>
          </a:xfrm>
          <a:prstGeom prst="rect">
            <a:avLst/>
          </a:prstGeom>
        </p:spPr>
      </p:pic>
      <p:pic>
        <p:nvPicPr>
          <p:cNvPr id="709" name="Image"/>
          <p:cNvPicPr>
            <a:picLocks noChangeAspect="1"/>
          </p:cNvPicPr>
          <p:nvPr/>
        </p:nvPicPr>
        <p:blipFill>
          <a:blip r:embed="rId7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32044" y="9204198"/>
            <a:ext cx="6096" cy="179832"/>
          </a:xfrm>
          <a:prstGeom prst="rect">
            <a:avLst/>
          </a:prstGeom>
        </p:spPr>
      </p:pic>
      <p:pic>
        <p:nvPicPr>
          <p:cNvPr id="710" name="Image"/>
          <p:cNvPicPr>
            <a:picLocks noChangeAspect="1"/>
          </p:cNvPicPr>
          <p:nvPr/>
        </p:nvPicPr>
        <p:blipFill>
          <a:blip r:embed="rId7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332982" y="9204198"/>
            <a:ext cx="6096" cy="179832"/>
          </a:xfrm>
          <a:prstGeom prst="rect">
            <a:avLst/>
          </a:prstGeom>
        </p:spPr>
      </p:pic>
      <p:pic>
        <p:nvPicPr>
          <p:cNvPr id="711" name="Image"/>
          <p:cNvPicPr>
            <a:picLocks noChangeAspect="1"/>
          </p:cNvPicPr>
          <p:nvPr/>
        </p:nvPicPr>
        <p:blipFill>
          <a:blip r:embed="rId7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32904" y="9204198"/>
            <a:ext cx="6097" cy="179832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954" y="9410890"/>
            <a:ext cx="256076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20:00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9411652"/>
            <a:ext cx="254552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20.00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824484" y="9535096"/>
            <a:ext cx="656380" cy="10134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Calibri"/>
                <a:cs typeface="Calibri"/>
              </a:rPr>
              <a:t>Kosmodynamik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712" name="Image"/>
          <p:cNvPicPr>
            <a:picLocks noChangeAspect="1"/>
          </p:cNvPicPr>
          <p:nvPr/>
        </p:nvPicPr>
        <p:blipFill>
          <a:blip r:embed="rId7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2326" y="9384030"/>
            <a:ext cx="6916675" cy="2613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2020-07-20T15:17:52Z</dcterms:created>
  <dcterms:modified xsi:type="dcterms:W3CDTF">2020-07-20T15:17:52Z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LastSaved">
    <vt:filetime>2020-07-20T00:00:00Z</vt:filetime>
  </property>
</Properties>
</file>